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0F20D-C8F9-4378-A504-3916C7494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FD247-4DAD-4962-8280-3DA8FB3CC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08364-E922-434D-A9C1-7182211C9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EA386-4D35-4683-A1ED-2AAE63473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F556F3-7EAC-44D6-937B-243386E08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663C8B-29E4-4F75-845C-750859D61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F9C808-77D0-4E59-BC5D-27F2D2B04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3BAE7-EC10-4E6D-B358-62548F68C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C377F-FE87-452C-905B-12B6F6F64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784F9-F4C2-4022-AA1B-1FB1F939F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EB6F7-4DBD-4EA5-A32E-347B62A9F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24074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零售行业2024年公司转型策略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零售行业现状分析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实施转型的挑战与对策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随着电商的崛起和消费者行为的改变，传统零售行业面临巨大压力。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零售行业面临挑战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为了适应市场变化和保持竞争力，零售企业需要采取转型策略。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转型成为必然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通过转型，零售企业可以更好地满足消费者需求，提高销售额。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通过优化供应链和运营管理，降低成本，提高盈利能力。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通过转型，零售企业可以提升品牌形象和市场地位。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零售行业现状分析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随着消费者需求的多样化，品牌之间的竞争日益激烈，差异化成为关键。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为了争夺市场份额，价格战成为常见手段，导致利润空间压缩。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价格战频发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线上零售、无人便利店等新兴业态快速崛起，对传统零售业构成挑战。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新兴业态涌现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0" b="53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线上购物趋势明显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随着互联网技术的发展，越来越多的消费者选择线上购物，便捷性和个性化需求成为关键。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体验式消费受欢迎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消费者对购物体验的要求提高，实体店需提供独特的购物环境和体验。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健康、环保意识增强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消费者对商品品质和环保要求提高，健康、绿色、有机等成为消费趋势。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无人化技术普及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无人便利店、无人仓库等技术的应用，降低运营成本，提高效率。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新零售模式探索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线上线下融合，实现全渠道销售和服务，提升客户购物体验。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人工智能与大数据应用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通过数据分析，实现精准营销和个性化推荐，提升客户满意度。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通过创新商业模式，提高零售业务的效率和盈利能力。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结合线上和线下渠道，提供无缝的购物体验，满足消费者多样化的需求。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利用大数据和人工智能技术，提供个性化的服务和产品推荐，提升客户满意度。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建立社区化的运营模式，通过社交媒体等平台与消费者互动，增强品牌忠诚度。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线上与线下融合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社区化运营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通过数字化技术提升零售业务的运营效率和客户体验。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利用大数据和云计算技术，实现智能化库存管理、销售预测和供应链协同。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开发移动应用和微信公众号，提供便捷的购物、支付和售后服务，提升客户粘性。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移动化服务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利用虚拟现实和增强现实技术，提供沉浸式的购物体验，吸引消费者。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虚拟现实与增强现实技术应用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https://d.book118.com/008024074066006030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2024-09-07T00:21:20.628</cp:lastPrinted>
  <dcterms:created xsi:type="dcterms:W3CDTF">2024-09-06T16:21:20Z</dcterms:created>
  <dcterms:modified xsi:type="dcterms:W3CDTF">2024-09-06T16:21:22Z</dcterms:modified>
</cp:coreProperties>
</file>