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1D5C9-0F8C-4834-9591-04D1F090E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DE18B-305E-4EBC-8691-4B31B93D9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013F4-9C61-4F21-805D-4C8D520CE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BCA92-9D6B-474E-A756-0F9078552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588BD8-FA97-4AB1-9597-52FC56827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944DFA-C012-4FBB-ACB1-1C6754A58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AA216-B588-4C1E-879D-C17DA49DE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B16C6-EFA8-4F44-8CD6-517BB1197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20036-7CBE-41E4-ADF9-72879FCEA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35DBB-040F-47E0-8EF2-8AC337771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89F9B-2C9B-43E5-8425-E686D166D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2502606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酒店管理系统云平台解决方案的成本效益分析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酒店管理系统云平台的成本分析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酒店管理系统云平台的效益分析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成本效益的综合评估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实施建议与展望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酒店业市场竞争激烈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随着旅游业的发展，酒店业竞争日趋激烈，提高酒店管理效率和客户满意度成为酒店业发展的重要趋势。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技术进步推动酒店业变革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云计算、大数据等技术的发展为酒店业提供了新的机遇，云平台解决方案逐渐成为酒店业转型升级的重要手段。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通过云平台解决方案，酒店可以实现各部门之间的信息共享和协同工作，提高管理效率。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提高酒店管理效率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通过云平台解决方案，酒店可以更好地收集、分析客户数据，提供更加个性化的服务，提升客户满意度。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通过云平台解决方案，酒店可以降低IT基础设施的投入和维护成本，提高资源利用效率。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降低酒店运营成本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酒店管理系统云平台的成本分析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终端设备成本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员工使用的电脑、手机和其他设备的费用。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购买和维护云服务器所需的基础架构成本。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包括路由器、交换机和防火墙等网络设备的费用。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硬件成本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平台软件许可费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根据所选择的云平台软件的许可模式，可能需要支付一定的许可费用。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定制开发费用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根据酒店业务需求，可能需要定制开发某些功能模块，产生的开发费用。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应用软件许可费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酒店管理系统和其他相关软件的许可费用。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维护与升级成本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基础设施维护费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云平台的基础架构的日常维护和故障排除的费用。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软件升级费用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酒店管理系统和其他相关软件的升级和维护费用。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培训与技术支持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为员工提供培训和技术支持所产生的费用。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在云端存储酒店业务数据所产生的费用。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数据存储费用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数据安全防护费用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灾备与恢复计划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购买和使用数据加密、备份、恢复和其他安全措施的费用。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制定和实施灾难恢复计划所产生的费用。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数据存储与安全成本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酒店管理系统云平台的效益分析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酒店管理系统云平台通过自动化管理，减少人工操作，提高工作效率。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实时数据同步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云平台能够实现数据的实时同步，确保各部门之间的信息传递及时准确。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通过系统化管理，简化酒店内部流程，降低沟通成本。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云平台可以根据客人需求提供个性化服务，提高客人满意度。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系统能够快速处理客人请求，及时解决问题，提升客户体验。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通过数据分析，了解客户需求，为酒店提供改进方向。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https://d.book118.com/008025026064006024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2024-08-31T15:05:04.054</cp:lastPrinted>
  <dcterms:created xsi:type="dcterms:W3CDTF">2024-08-31T07:05:04Z</dcterms:created>
  <dcterms:modified xsi:type="dcterms:W3CDTF">2024-08-31T07:05:06Z</dcterms:modified>
</cp:coreProperties>
</file>