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21451-0BF4-447E-9E54-C3B74EAEB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E8BED-6920-4314-B83F-AA2D61469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325EF-D585-4FF7-9371-CDFFE7E52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24E53-65A5-4460-B5E2-1EAB62BFF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0783E-1FE4-4DE4-B21E-8497FC98A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C1CF87-371F-4540-96AA-94DDF6075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232E84-6621-4344-953D-47494BEA8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3965A-C872-4F97-B8B5-C22D6AF5E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C3FA3-1F41-4630-A0FE-F49F731F5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5604F-3CB8-42BE-9772-19499EB75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95708-4CD2-4DB7-A268-F55CDF4FC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25047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教护理的课件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护理学是一门以自然科学和社会科学为基础，研究如何维护、促进和恢复人类健康的综合性应用学科。它关注人的生理、心理和社会需求，并强调个体、家庭和社区的参与。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护理学具有实践性、人文性、综合性、服务性和终身性的特点。它强调实践操作、人文关怀、跨学科合作、以患者为中心的服务以及持续的专业发展。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护理学起源于古代的医疗实践，当时主要是由宗教团体和修道院组织，为患者提供基本的照顾和护理。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近代护理学的形成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19世纪中叶，随着医学科学的发展和医院的出现，近代护理学开始形成。南丁格尔是近代护理学的奠基人，她强调科学的护理实践和护士的教育培训。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现代护理学的发展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进入20世纪以后，随着人们对健康需求的增加和医疗技术的进步，护理学得到了快速发展。现代护理学更加注重跨学科合作、以患者为中心的整体护理，以及护士的专业化和自主性。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护理学的职业道德强调关爱、尊重、诚实、责任和勇气。护士应该关注患者的需求，尊重其尊严和权利，保持专业诚信，承担起照顾患者的责任，并在工作中展现出勇气和毅力。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护理学的职业道德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护理实践，国际和国内都制定了一系列护理伦理和护理标准。这些规范包括护士的职责、行为准则、伦理原则等，为护士提供了指导和支持。同时，各国的护士协会和专业组织也制定了相应的行业标准和规范，以确保护理服务的质量和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护理学的职业道德与规范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人体解剖学基础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理解人体结构与功能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介绍人体的骨骼、肌肉、器官等基本结构，以及各系统的功能和相互关系。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掌握解剖学名词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学习并掌握常用的解剖学名词，为后续的护理操作和疾病诊断打下基础。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了解人体正常生理功能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研究人体各系统的正常生理功能、调节机制及相互影响。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掌握生理学基本概念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深入理解并掌握生理学的基本概念，如新陈代谢、兴奋性等。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病理学基础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认识疾病发生发展规律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研究疾病的病因、发病机制、病理变化及转归，为疾病的诊断和治疗提供依据。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掌握常见疾病的病理特点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掌握常见疾病的病理特点，如炎症、肿瘤等，了解其与护理实践的联系。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熟悉药物的作用机制与分类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介绍药物的作用机制、分类及常用药物，为临床合理用药提供理论支持。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掌握药物不良反应及处理方法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了解药物不良反应的表现、发生机制及处理方法，确保患者用药安全。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药物学基础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https://d.book118.com/008025047074006026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2024-09-03T22:12:02.311</cp:lastPrinted>
  <dcterms:created xsi:type="dcterms:W3CDTF">2024-09-03T14:12:02Z</dcterms:created>
  <dcterms:modified xsi:type="dcterms:W3CDTF">2024-09-03T14:12:04Z</dcterms:modified>
</cp:coreProperties>
</file>