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FB712-1884-465F-97DC-3E0F40E12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3A726-080E-416E-B150-019D7D1B4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34F0A-6642-43DC-82AC-24F814DB7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D1519-FF9A-4D33-98CC-945FDE4A1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AF5E9F-7347-45C6-8134-E0725E2BA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B4460D-C1E3-4825-9EB0-41CEEAEB7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0ABD36-F813-49B1-9B92-FEBF7B6FF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584AF-2C02-44B0-9952-0C615F764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64F90-126A-499E-BBCE-34A9B4B21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F81D9-BB16-4CB9-84E5-B689CDF48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CC4C6-62D6-4A34-83EA-E67141922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26100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糖尿病病人的业务查房PPT课件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糖尿病病人的护理与治疗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糖尿病病人的日常管理与自我监测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糖尿病是一种常见的慢性代谢性疾病，由于胰岛素分泌不足或作用受损导致血糖升高。根据病因和临床表现，糖尿病可分为1型糖尿病、2型糖尿病、妊娠期糖尿病等类型。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以高血糖为特征的代谢性疾病，由于胰岛素分泌不足或作用受损，导致体内糖、脂肪和蛋白质代谢紊乱。长期高血糖可导致多种器官损害，如肾脏、心血管、神经等。根据病因和临床表现，糖尿病可分为1型糖尿病、2型糖尿病、妊娠期糖尿病等类型，每种类型的特点和治疗方案有所不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糖尿病的病因和病理机制较为复杂，主要包括遗传因素、环境因素和自身免疫等因素。病理机制主要涉及胰岛素分泌不足或作用受损，导致血糖升高。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和病理机制是一个复杂的过程，涉及多个因素。其中，遗传因素是一个重要的影响因素，有些家族存在糖尿病的遗传倾向。环境因素如不良的生活习惯、缺乏运动、肥胖等也与糖尿病的发生有关。此外，自身免疫异常也可能导致1型糖尿病的发生。在病理机制方面，糖尿病主要是由于胰岛素分泌不足或作用受损，导致血糖升高。长期高血糖可引起一系列代谢紊乱和器官损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糖尿病的症状主要包括多饮、多尿、多食、消瘦等，即“三多一少”。诊断标准主要包括空腹血糖、餐后2小时血糖和糖化血红蛋白等指标。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多种多样，其中最常见的是“三多一少”，即多饮、多尿、多食、消瘦。这些症状可同时出现，也可单独出现。其他症状还包括疲乏无力、视力模糊、皮肤瘙痒等。诊断糖尿病主要依据血糖指标，包括空腹血糖、餐后2小时血糖和糖化血红蛋白等。根据这些指标的值，可判断是否患有糖尿病或糖耐量异常。对于无症状的人群，定期进行血糖检测是及早发现糖尿病的关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糖尿病的症状与诊断标准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糖尿病病人的护理与治疗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根据病情选择合适的降糖药物，如胰岛素、口服降糖药等，并确保按时按量服用。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根据血糖监测结果，适时调整药物剂量或种类，以保持血糖稳定。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密切观察患者是否出现低血糖、过敏等不良反应，及时处理。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根据患者体重、身高、性别等因素计算每日所需热量，制定个性化的饮食计划。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确保摄入足够的蛋白质、脂肪、碳水化合物、维生素和矿物质，以满足身体需求。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遵循少食多餐的原则，避免暴饮暴食，保持血糖稳定。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定时定量进餐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根据患者的身体状况和运动能力，选择适合的运动方式和强度。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56" r="1745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制定个性化的运动计划，包括运动时间、频率和持续时间，鼓励患者坚持锻炼。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31" r="1223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提醒患者在运动过程中注意安全，避免运动过度导致低血糖或受伤。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522" b="2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关注患者的心理状态，提供必要的心理支持和疏导，帮助患者树立战胜疾病的信心。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通过认知行为疗法帮助患者改变不良的思维和行为模式，提高自我管理能力。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鼓励患者积极参与社会活动，建立良好的社交网络，提高生活质量。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https://d.book118.com/008026100053006024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2024-08-31T12:00:25.478</cp:lastPrinted>
  <dcterms:created xsi:type="dcterms:W3CDTF">2024-08-31T04:00:25Z</dcterms:created>
  <dcterms:modified xsi:type="dcterms:W3CDTF">2024-08-31T04:00:27Z</dcterms:modified>
</cp:coreProperties>
</file>