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9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CF8CC-593A-4CAB-A3E6-72EE7F55C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501A0-26B9-4899-9C6C-5E71C12BD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EAE64-80E2-4E90-B7EA-F9C95AB18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4FC2E-81C4-416B-BB0C-53C1EFC08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CC4B09-A602-409F-9976-9B6C250F9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6A1E84-ABCA-4482-B2E6-3BDDC5A04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F3143D-F38F-4A69-9D18-97E967022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9967C-B64E-4813-A0F0-B9DF75544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81E28-9574-4048-AB38-7D4F23651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E6F9E-EE64-437F-A778-D7E35FC49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8458E-E3F8-4123-AED7-CFA59E04E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963" r:id="rId2"/>
    <p:sldLayoutId id="2147501964" r:id="rId3"/>
    <p:sldLayoutId id="2147501965" r:id="rId4"/>
    <p:sldLayoutId id="2147501966" r:id="rId5"/>
    <p:sldLayoutId id="2147501967" r:id="rId6"/>
    <p:sldLayoutId id="2147501968" r:id="rId7"/>
    <p:sldLayoutId id="2147501969" r:id="rId8"/>
    <p:sldLayoutId id="2147501970" r:id="rId9"/>
    <p:sldLayoutId id="2147501971" r:id="rId10"/>
    <p:sldLayoutId id="214750197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26104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中外美食融合的全球化趋势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全球美食文化的交融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中外美食融合的未来展望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中外烹饪技术的交流与融合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中外美食文化的共同发展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全球美食文化的交融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中外美食的相互影响</a:t>
            </a:r>
            <a:endParaRPr lang="zh-CN" altLang="en-US"/>
          </a:p>
        </p:txBody>
      </p:sp>
      <p:sp>
        <p:nvSpPr>
          <p:cNvPr id="10491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中西食材的互换与改良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烹饪技术的交流与融合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口味和风味的互相借鉴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饮食文化的交融与创新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全球化对美食文化的影响</a:t>
            </a:r>
            <a:endParaRPr lang="zh-CN" altLang="en-US"/>
          </a:p>
        </p:txBody>
      </p:sp>
      <p:sp>
        <p:nvSpPr>
          <p:cNvPr id="104917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全球化对传统美食文化的冲击与保护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跨国美食企业的崛起与影响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全球化推动美食文化的创新与发展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各国美食文化的交流与融合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不同国家的美食特色融合</a:t>
            </a:r>
            <a:endParaRPr lang="zh-CN" altLang="en-US"/>
          </a:p>
        </p:txBody>
      </p:sp>
      <p:sp>
        <p:nvSpPr>
          <p:cNvPr id="10492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各国食材的相互借鉴与融合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烹饪技术的交流与创新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口味与风味的互相影响与调和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饮食文化的交流与传承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创新融合菜式的涌现</a:t>
            </a:r>
            <a:endParaRPr lang="zh-CN" altLang="en-US"/>
          </a:p>
        </p:txBody>
      </p:sp>
      <p:sp>
        <p:nvSpPr>
          <p:cNvPr id="10493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传统与现代的结合：将不同地域的食材和烹饪技巧融合在一起，创造出新的菜式。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跨界合作：不同领域的厨师和艺术家合作，为菜式注入新的创意和艺术元素。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健康理念：注重食材的天然、有机和健康，将营养和口感相结合，满足现代人对健康饮食的需求。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多元化口味：适应不同人群的口味偏好，创造出既有传统风味又符合个性化需求的菜式。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中外烹饪技术的交流与融合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中西烹饪技术的结合</a:t>
            </a:r>
            <a:endParaRPr lang="zh-CN" altLang="en-US"/>
          </a:p>
        </p:txBody>
      </p:sp>
      <p:sp>
        <p:nvSpPr>
          <p:cNvPr id="1049482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中西烹饪理念融合：中式烹饪强调色香味俱佳，西式烹饪注重营养搭配，两者结合使菜肴既美味又健康。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90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96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中西烹饪材料的交流：随着全球化的进程，各种食材在东西方之间流通，丰富了双方的烹饪材料选择。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中西烹饪方法的借鉴：中式烹饪中的炒、炖、蒸等技艺与西式烹饪中的烤、煮、煎等技艺相互借鉴，创造出更多元化的菜肴制作方式。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06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9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12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中西调味品的融合：中式菜肴常用的酱油、料酒、醋等调味品与西式菜肴常用的奶油、芝士、沙拉酱等调味品相互融合，为菜肴带来独特的风味。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跨国合作的美食节目和活动</a:t>
            </a:r>
            <a:endParaRPr lang="zh-CN" altLang="en-US"/>
          </a:p>
        </p:txBody>
      </p:sp>
      <p:sp>
        <p:nvSpPr>
          <p:cNvPr id="104956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跨国合作的美食节目：中外合作拍摄的美食纪录片和综艺节目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美食无国界：中外名厨共同打造的烹饪节目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美食文化交流：国际美食节和展览会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国际美食比赛：中外厨师同台竞技，展示烹饪技艺和创意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国外厨师到中国传播美食文化</a:t>
            </a:r>
            <a:endParaRPr lang="zh-CN" altLang="en-US"/>
          </a:p>
        </p:txBody>
      </p:sp>
      <p:sp>
        <p:nvSpPr>
          <p:cNvPr id="10496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意大利名厨马西莫·波图奇利曾多次到中国传授意大利烹饪技术，推动中意美食文化的交流与融合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法国大厨雷勒·雷诺德在中国开设餐厅，将法国烹饪技术带到中国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西班牙名厨费兰·阿德里亚在中国开设米其林餐厅，将西班牙美食文化传播到中国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日本大厨山下胜也曾在上海开设日本料理店，将日本美食文化传播到中国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https://d.book118.com/008026104043006032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中外美食融合的全球化趋势</vt:lpstr>
      <vt:lpstr>目录</vt:lpstr>
      <vt:lpstr>单击添加章节标题</vt:lpstr>
      <vt:lpstr>全球美食文化的交融</vt:lpstr>
      <vt:lpstr>PowerPoint Presentation</vt:lpstr>
      <vt:lpstr>中外美食的相互影响</vt:lpstr>
      <vt:lpstr>全球化对美食文化的影响</vt:lpstr>
      <vt:lpstr>不同国家的美食特色融合</vt:lpstr>
      <vt:lpstr>创新融合菜式的涌现</vt:lpstr>
      <vt:lpstr>中外烹饪技术的交流与融合</vt:lpstr>
      <vt:lpstr>PowerPoint Presentation</vt:lpstr>
      <vt:lpstr>中西烹饪技术的结合</vt:lpstr>
      <vt:lpstr>跨国合作的美食节目和活动</vt:lpstr>
      <vt:lpstr>国外厨师到中国传播美食文化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2024-09-09T16:31:53.384</cp:lastPrinted>
  <dcterms:created xsi:type="dcterms:W3CDTF">2024-09-09T08:31:53Z</dcterms:created>
  <dcterms:modified xsi:type="dcterms:W3CDTF">2024-09-09T08:31:55Z</dcterms:modified>
</cp:coreProperties>
</file>