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CF603-8F17-4E89-9F9D-9F5B0AB89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72C5B-95D9-4D76-BF22-EFCAD964B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97BFC-8280-4778-B51E-A7AC22C21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7B7567-6BC9-4498-9318-A9AC77548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F8B24C-9770-4DD0-AEA4-38009EB9A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15A1E6-A355-44C1-9B81-5E2B55498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AB5B20-E7E2-43E9-B24E-5873092B6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00FE12-C522-4BCB-81B2-EEC9ED590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ADE50D-F905-4DF7-8181-B1F3DDE04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E5A31-E18E-4C5D-A337-6708FD0B3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7A23D5-68B7-4FC0-B7D1-DCE30CCDE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2611411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薪酬管理方案提升员工工作协调性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薪酬管理方案概述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员工工作协调性现状分析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薪酬管理方案对员工工作协调性的提升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薪酬管理方案实施过程中的注意事项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薪酬管理方案的效果评估与改进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通过优化薪酬管理方案，激发员工的工作积极性和协作精神，提高整体工作效率和业绩。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随着企业规模的扩大和业务的复杂化，需要更加灵活、科学的薪酬管理方案来支撑企业的发展战略。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适应企业发展需求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提升员工工作协调性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合理的薪酬制度可以激发员工的工作热情，提高员工的工作投入度和绩效表现。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激励员工积极性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具有竞争力的薪酬水平可以吸引优秀人才的加入，并留住核心员工，增强企业的稳定性和竞争力。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吸引和留住人才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通过薪酬管理方案的优化，可以平衡团队成员之间的利益关系，减少内部矛盾，增强团队协作意识。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薪酬管理方案需要与企业的战略目标相匹配，通过薪酬激励引导员工行为与企业目标保持一致，推动企业战略的实现。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实现企业战略目标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薪酬管理方案概述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85" r="23885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通过优化薪酬管理方案，提升员工的工作积极性和协调性，促进企业整体业绩的提升。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公平、激励、竞争、经济、合法。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薪酬水平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根据市场薪酬调查和企业实际情况，制定合理的薪酬水平。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薪酬调整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建立薪酬调整机制，根据员工绩效表现和企业经营情况，定期对薪酬进行调整。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制定详细的实施方案，包括薪酬改革的宣传、与员工沟通、具体实施步骤等。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基本工资、绩效工资、奖金、津贴补贴、福利等。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薪酬构成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薪酬差距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根据岗位价值评估结果，合理确定不同岗位之间的薪酬差距。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对薪酬改革方案进行定期评估，了解员工对方案的满意度和方案实施效果，及时进行调整和改进。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方案内容和实施步骤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员工工作协调性现状分析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员工工作协调性定义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员工工作协调性是指员工在共同完成工作任务时，相互之间的合作、沟通和协调程度。它是衡量团队整体效能和员工个人绩效的重要指标。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员工工作协调性的重要性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良好的员工工作协调性可以提高工作效率，减少资源浪费，增强团队凝聚力，促进组织目标的顺利实现。同时，也有助于员工个人职业发展和提升工作满意度。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615" r="2361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员工工作协调性的定义和重要性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缺乏有效的沟通机制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工作职责不明确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激励机制不完善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团队文化缺失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当前员工工作协调性的问题和挑战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员工之间沟通不畅，信息传递不及时、不准确，导致工作重复、资源浪费和效率低下。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现有的薪酬和奖励制度未能充分激发员工的积极性和协作精神，员工缺乏主动协作的动力。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部分员工对自己的工作职责和范围缺乏清晰的认识，导致工作中出现推诿、扯皮现象，影响团队协作。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缺乏积极向上的团队文化和共同价值观，员工之间缺乏信任和理解，难以形成紧密的合作关系。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薪酬管理方案对员工工作协调性的提升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036" r="2403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薪酬水平与工作投入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较高的薪酬水平能够吸引和留住优秀的员工，提高员工的工作投入和满意度，进而提升工作协调性。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薪酬水平与团队合作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合理的薪酬水平能够平衡团队成员之间的利益关系，减少内部竞争和冲突，促进团队合作和协调性。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薪酬水平与员工工作协调性的关系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https://d.book118.com/008026114115006045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2024-09-26T08:50:41.966</cp:lastPrinted>
  <dcterms:created xsi:type="dcterms:W3CDTF">2024-09-26T00:50:41Z</dcterms:created>
  <dcterms:modified xsi:type="dcterms:W3CDTF">2024-09-26T00:50:44Z</dcterms:modified>
</cp:coreProperties>
</file>