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5BE83D-8428-4278-A84E-31FD8D69C8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75BEAC-3190-45A0-8F3D-BD62872231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C33DEC-0B4C-4A5B-9F18-8336B9E834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4D5E18-DE7C-4055-8D6B-6AF191F8C0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D5920D-C48E-4960-B749-6BD89FE5D9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DD6EF5-AC2A-4C38-81C1-5E146E3285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A040A0-F05E-4B2B-9C6C-307580E8CA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502300-8EA4-4AE9-B18F-A4B692E255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57AE2A-236B-4582-AD3F-68CC8E3F16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16A702-F73E-431B-91E2-342FC27F10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C64297-FFBB-49C6-ADAB-D7905CAC0F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0261210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护理研究的特点</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护理研究的定义与目的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护理研究的特点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护理研究的方法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护理研究的步骤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护理研究的价值与应用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护理研究的发展趋势与挑战</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护理研究的定义与目的</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护理研究涉及对护理实践中的问题、经验、现象进行观察、调查、实验等手段，通过收集和分析数据，得出结论，指导实践。</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护理研究是对护理领域中的现象、问题、理论和假设进行系统、科学的研究，以揭示其本质和规律，促进护理实践和学科发展。</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631" r="16631"/>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471" r="1747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通过研究，不断优化护理实践，提高护理服务质量，满足患者的需求。</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提高护理服务质量</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通过深入的理论和实践研究，推动护理学科的理论创新和实践进步。</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推动护理学科发展</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培养具备研究能力的护理人才，提高护理队伍的整体素质。</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促进护理人才培养</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通过有效的护理干预，改善患者的健康状况，提高其生活质量。</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改善患者健康状况</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护理研究的特点</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护理研究旨在解决临床实践中的问题，提高护理实践水平。</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研究结果需具有可操作性和实用性，能够为护理实践提供指导。</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研究过程需充分考虑实践环境、资源、人员等因素，确保研究的可行性和有效性。</a:t>
              </a:r>
            </a:p>
          </p:txBody>
        </p:sp>
      </p:grpSp>
      <p:pic>
        <p:nvPicPr>
          <p:cNvPr id="14" name="Picture 14"/>
          <p:cNvPicPr>
            <a:picLocks noChangeAspect="1"/>
          </p:cNvPicPr>
          <p:nvPr/>
        </p:nvPicPr>
        <p:blipFill>
          <a:blip r:embed="rId2"/>
          <a:srcRect l="16667" r="16667"/>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6667" r="16667"/>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护理研究需遵循科学的研究方法和原则，确保研究的客观性和准确性。</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研究设计需严谨、合理，数据收集和分析需科学、规范。</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研究结果需经得起重复验证，具有可推广性和可复制性。</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科学性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护理研究需综合考虑问题的各个方面，进行全面、系统的研究。</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研究过程需遵循一定的逻辑顺序，确保研究的连贯性和完整性。</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研究结果需综合分析，得出全面、准确的结论。</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6667" r="16667"/>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9354" r="19354"/>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5375" r="53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研究结果需符合伦理和法律规定，能够为护理实践提供合法、合规的指导。</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护理研究需遵守伦理和法律规定，保护受试者的权益和安全。</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研究过程需遵循伦理审查和知情同意原则，确保受试者的自愿参与和权益保障。</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伦理性和法律性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护理研究的方法</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观察法是一种直接收集数据的方法，通过观察记录研究对象的行为、表现和环境等。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观察法在护理研究中常用于收集关于患者行为、护理效果和护理过程等方面的数据。观察者通过观察患者的表现、护理操作和环境因素等，记录相关信息，以评估护理效果和提供改进依据。观察法具有直接、客观的特点，但也可能受到观察者主观因素的影响。</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调查法是通过问卷、访谈等方式收集研究对象的主观感受和经验，了解其态度、观点和需求等。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调查法在护理研究中常用于了解患者和护理人员的满意度、需求和态度等。通过设计问卷或访谈提纲，研究者可以收集大量数据，并进行分析和总结，以指导护理实践和改进服务。调查法具有便捷、高效的特点，但也可能受到被调查者主观因素的影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实验法是一种通过控制实验条件来研究变量之间因果关系的方法。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验法在护理研究中常用于测试干预措施的效果和比较不同护理方案的效果。研究者通过设立对照组和实验组，对实验组进行干预，然后比较两组之间的差异。实验法具有控制性强、结果可靠的特点，但需要严格控制实验条件，以确保结果的准确性和可靠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护理研究的步骤</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https://d.book118.com/008026121012006044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2024-09-23T21:53:30.501</cp:lastPrinted>
  <dcterms:created xsi:type="dcterms:W3CDTF">2024-09-23T13:53:30Z</dcterms:created>
  <dcterms:modified xsi:type="dcterms:W3CDTF">2024-09-23T13:53:32Z</dcterms:modified>
</cp:coreProperties>
</file>