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71919-418D-4856-96AF-D02A3DFD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5F38C-6D7D-46AF-BB93-8AD61BA9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7FE5D-3F9A-4E7D-A762-46009AF91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6B4F2-24F4-41A4-BEF0-8C88F332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A45C1-AE36-4C85-B16D-F6779633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B4A29-A74A-4F81-B0C2-4C0F29F9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83EEB-E8E1-432E-AFB1-B302B144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517A2-1623-45DC-ADD3-A8C3589D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1582F-9B96-4085-A54B-63875633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A5204-2DD7-4FED-A38C-2423AD61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50632-B804-4C5B-9058-692B50C4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1050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物联网与智能化医疗的结合与发展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物联网技术在医疗领域的应用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智能化医疗系统的构建与优化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物联网与智能化医疗的结合实践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物联网技术在医疗领域的应用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通过可穿戴设备收集患者的生理数据，如心率、血压、血糖等，实现远程实时监控。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基于收集的数据，对患者的健康状况进行评估和预测，及时发现潜在风险。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根据患者的健康状况和需求，提供个性化的健康管理方案和建议。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远程监控与健康管理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实时监测医疗设备的运行状态和性能，确保设备安全、有效地运行。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通过物联网技术对药品的生产、流通、使用等全过程进行追溯，保障药品质量和安全。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药品流通追溯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对存在问题的医疗设备和药品进行预警和召回，降低医疗风险。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预警与召回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医疗设备与药品追溯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为患者和医护人员提供室内导航服务，方便快速找到目的地。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室内导航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实时监测医护人员和患者的位置，提高医院的管理效率和应急响应能力。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根据人员和设备的位置信息，合理调配医疗资源，提高资源利用效率。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院内导航与定位服务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基于大数据和人工智能技术，对患者的病情进行智能诊断和分析。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为医生提供智能化的治疗建议和方案，提高治疗效果和效率。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通过物联网技术向患者提供疾病知识和治疗建议，提高患者的自我管理能力。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智能化诊断与治疗辅助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智能化医疗系统的构建与优化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数据传输协议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采用标准的数据传输协议，确保医疗数据在采集、传输过程中的准确性和安全性。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对医疗数据进行加密处理，并采取相应的安全防护措施，保障患者隐私和数据安全。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医疗物联网设备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通过医疗物联网设备，如可穿戴设备、无线传感器等，实现患者生理数据的实时采集和传输。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通过可视化技术，将分析结果以直观、易懂的图形化方式呈现，为医生提供决策支持。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对采集到的原始数据进行清洗和预处理，去除噪声和异常值，提高数据质量。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运用数据挖掘和机器学习技术，对医疗数据进行深入分析，挖掘潜在规律和关联。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云计算与大数据技术在医疗领域的应用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搭建医疗云计算平台，实现医疗数据的集中存储、处理和分析，提高数据处理效率。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运用大数据技术，对海量医疗数据进行实时分析，发现疾病流行趋势和潜在风险。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云网融合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结合云计算和网络技术，构建高效、稳定的医疗信息化系统，提升医疗服务水平。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00" r="8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智能辅助诊断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利用人工智能技术，辅助医生进行疾病诊断，提高诊断准确性和效率。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个性化治疗方案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根据患者的个体差异和病情特点，制定个性化的治疗方案，提高治疗效果。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康复机器人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运用人工智能技术，开发康复机器人，帮助患者进行康复训练，提高康复效果。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人工智能技术在医疗领域的应用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物联网与智能化医疗的结合实践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术中实时监测与预警系统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借助传感器和数据分析技术，实时监测患者生理指标和手术过程关键参数，为医生提供实时反馈和预警。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术后康复追踪与管理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通过物联网平台，对患者术后康复情况进行远程追踪和管理，为患者提供个性化的康复指导。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手术室设备智能化升级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通过引入物联网技术，实现手术室设备的远程监控、数据自动采集与分析，提高手术安全性和效率。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智能化手术室建设方案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https://d.book118.com/008031050065006030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2024-09-07T00:02:36.800</cp:lastPrinted>
  <dcterms:created xsi:type="dcterms:W3CDTF">2024-09-06T16:02:36Z</dcterms:created>
  <dcterms:modified xsi:type="dcterms:W3CDTF">2024-09-06T16:02:38Z</dcterms:modified>
</cp:coreProperties>
</file>