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11B139-EDAE-4F59-B108-F0A943B18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08FB1-DA17-44B5-8860-22728BF80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66EB53-9525-4DD9-85D2-A6A12C9AA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882113-76D3-4585-A249-AE3569609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8AB004-2B86-4408-8812-4D73DAE2C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894821-F88B-4B3D-BFDA-B15F7BBA9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3BEC62-092D-4849-A499-ED50F30FA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45F4BF-DE54-4D93-BABF-A5BEA1F3E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073CA7-7756-4FFD-997F-F1FB69503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7760C8-D154-4068-BEE8-7A966C3E0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D73C29-A436-4649-A7C0-E81F8A478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3111206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2023年课改工作总结经验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课改实施情况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课改效果评估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332" r="273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随着社会发展和科技进步，教育改革势在必行，以适应时代需求。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当前教育改革形势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传统教育模式存在局限性，课改旨在优化教育资源配置、提高教育质量、促进学生全面发展。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课改的必要性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完善课程体系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构建符合学生发展需求的课程体系，强化素质教育，促进学生全面发展。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提高教师素质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加强教师培训和考核，提高教师教育教学能力和专业素养。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推进评价改革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建立科学、全面的评价体系，关注学生综合素质和个性化发展。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课改实施情况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根据教育改革的要求，对原有课程结构进行了全面梳理和调整，以适应新时代人才培养的需求。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课程结构调整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对重复、交叉的课程内容进行了整合，同时增设了体现学科前沿和跨学科的课程，提高了课程的整体质量和效益。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课程整合与优化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增加了实践教学的比重，通过实验、实习、社会实践等多种形式，提高学生的实践能力和创新精神。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实践教学环节加强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教学方法改革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启发式教学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倡导启发式、探究式教学方法，引导学生主动思考、发现问题、解决问题，培养学生的自主学习和终身学习能力。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个性化教学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关注学生的个性化需求，采用分层教学、小组合作等教学方式，激发学生的学习兴趣和潜能，促进学生的全面发展。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信息技术应用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加强信息技术与教学的融合，利用多媒体、网络等手段丰富教学手段，提高教学效果和学生的学习体验。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教材形式多样化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除了传统的纸质教材外，还开发了电子教材、网络教材等多种形式，满足不同学习者的需求。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教材评价与反馈机制建立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建立教材评价与反馈机制，及时收集教师和学生的意见和建议，促进教材的持续改进和完善。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教材内容更新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根据学科发展和教学实践的成果，及时更新教材内容，确保教材的时效性和科学性。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教材更新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https://d.book118.com/008031112062006044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2024-09-24T13:56:47.118</cp:lastPrinted>
  <dcterms:created xsi:type="dcterms:W3CDTF">2024-09-24T05:56:47Z</dcterms:created>
  <dcterms:modified xsi:type="dcterms:W3CDTF">2024-09-24T05:56:49Z</dcterms:modified>
</cp:coreProperties>
</file>