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FD1A9-58B7-4043-BDB4-9D1F53EB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5DE09-5B1B-4CA7-93EB-46AD100C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ED4EF-AB68-4800-9041-8CAF23C5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5BB90-B68D-40CE-B807-D2FF4A76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4FC21-7522-4524-AD58-E9C4E168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828BE-7B4E-467A-B764-86F5AF7CE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8526B-3A85-4287-8CB7-2DCC23B2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A2DCC-B5B0-457D-8B81-1137C8AF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9F383-FE54-4AE3-9B3B-8EDAFCD57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B9C03-FEAA-4382-A356-96FE9FAF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81346-E34D-428E-8CA0-6DDC8FD7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2010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《中国白酒品鉴》ppt课件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白酒品鉴基础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中国白酒产区介绍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中国白酒品牌与产品介绍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中国白酒品鉴技巧与实践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中国白酒文化与习俗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75" r="22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白酒是以粮谷为主要原料，以大曲、小曲、麸、水为主要配料，采用固态发酵工艺酿制而成的蒸馏酒。根据其酿造工艺、风味特点和酒精度数，可将其分为浓香型、酱香型、清香型等多个类型。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是中国传统的固态发酵酒，具有独特的酿造工艺和风味特点。按照酿造工艺和风味特点，白酒可以分为浓香型、酱香型、清香型等多种类型。不同类型白酒的口感、香气和风格各具特色，满足了消费者多样化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白酒作为中国传统的酿造酒，有着悠久的历史。从古代的黄酒、果酒等酒类，到现代的白酒，经历了漫长的发展历程。随着时代的发展，白酒的酿造工艺和品质也在不断改进和提高。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历史可以追溯到古代的黄酒、果酒等酒类。随着时间的推移，酿酒工艺不断改进，逐渐形成了现代的固态发酵酿酒工艺。在历史上，白酒的发展经历了多个阶段，如明清时期的蒸馏技术、民国时期的窖池发酵技术等。随着科技的不断进步，白酒的酿造工艺和品质也在不断提高，以满足消费者对高品质白酒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白酒的酿造工艺包括原料处理、配料、蒸煮、糖化、发酵、蒸馏、陈酿等工序。原料是酿造白酒的基础，以粮谷为主，包括高粱、玉米、小麦等。酿造过程中还需添加麸、水为主要配料。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酿造白酒需要经过多道工序，其中原料处理是基础。酿造白酒的主要原料是粮谷，包括高粱、玉米、小麦等。这些原料富含淀粉和蛋白质，是酿造白酒所需的能量和营养物质。在酿造过程中，还需要添加麸、水等配料，以调节淀粉浓度和酸碱度等参数。经过配料、蒸煮、糖化、发酵、蒸馏、陈酿等多道工序后，才能酿造出高品质的白酒。每道工序都有严格的操作要求和技术标准，以保证最终产品的品质和口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白酒的酿造工艺与原料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白酒品鉴基础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白酒的色泽与透明度是品鉴的重要指标，能够反映酒的品质和酿造工艺。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色泽通常呈现出清澈透明、微黄或微绿等不同颜色，色泽的深浅与酒的年份、酿造工艺和原料有关。透明度好的白酒说明酒中杂质少，酒的质量高。在品鉴时，可以将酒倒入透明的玻璃杯中，观察其色泽和透明度，以判断酒的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白酒的色泽与透明度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白酒的香气与口感是品鉴的关键要素，能够体现酒的独特魅力和风格。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酒的香气包括原料香、发酵香和陈香等，不同类型的白酒香气各异。在品鉴时，可以轻嗅酒杯中的酒，感受其香气是否纯正、浓郁、持久。口感方面，白酒通常呈现出醇厚、绵柔、甘润等特点，入口后味道是否协调、平衡、有无刺激感等也是品鉴的重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白酒的香气与口感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余味悠长是白酒的一大特点，不同风格的白酒余味也有所不同，能够体现酒的品质和酿造工艺。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鉴白酒时，余味是判断酒质量的重要依据之一。好的白酒余味应该悠长、舒适，能够让人回味无穷。不同类型的白酒余味也有所不同，例如酱香型白酒余味浓郁，而清香型白酒余味则较为清爽。此外，不同风格的白酒在口感、香气和余味等方面也有所差异，这也是品鉴时需要注意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白酒的余味与风格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中国白酒产区介绍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茅台镇是中国著名的白酒产区之一，以其出产的茅台酒而闻名于世。茅台镇位于贵州省遵义市仁怀市，这里的气候、土壤、水质等自然条件非常适合酿造优质白酒。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茅台镇的白酒以茅台酒为代表，其独特的酿造工艺和自然环境，使得茅台酒具有独特的口感和品质。在茅台镇，除了茅台酒之外，还有许多其他优质的白酒品牌，如国窖、水井坊等。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茅台镇产区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泸州是中国著名的白酒产区之一，以其出产的泸州老窖而闻名。泸州位于四川省东南部，这里的气候、土壤、水质等自然条件也非常适合酿造优质白酒。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泸州的白酒以泸州老窖为代表，其历史悠久，酿造工艺独特。在泸州，除了泸州老窖之外，还有许多其他优质的白酒品牌，如郎酒、剑南春等。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泸州产区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4444" b="44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郎酒是中国著名的白酒之一，以其独特的酿造工艺和口感而受到消费者的喜爱。郎酒产区位于四川省泸州市古蔺县，这里的气候、土壤、水质等自然条件也非常适合酿造优质白酒。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郎酒的酿造工艺非常独特，采用传统固态发酵工艺，以高粱为主要原料，经过长时间的贮存和陈酿，使得郎酒具有独特的口感和品质。在郎酒产区，除了郎酒之外，还有许多其他优质的白酒品牌。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郎酒产区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洋河产区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洋河是中国著名的白酒产区之一，以其出产的洋河大曲而闻名。洋河产区位于江苏省宿迁市泗阳县，这里的气候、土壤、水质等自然条件也非常适合酿造优质白酒。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洋河大曲是洋河产区的代表产品，其历史悠久，酿造工艺独特。在洋河产区，除了洋河大曲之外，还有许多其他优质的白酒品牌，如双沟大曲、汤沟大曲等。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https://d.book118.com/008032010026006027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2024-09-04T21:08:21.960</cp:lastPrinted>
  <dcterms:created xsi:type="dcterms:W3CDTF">2024-09-04T13:08:21Z</dcterms:created>
  <dcterms:modified xsi:type="dcterms:W3CDTF">2024-09-04T13:08:23Z</dcterms:modified>
</cp:coreProperties>
</file>