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73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E7606-CF31-470A-BED7-9CB4C27C3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A0C38-4AFE-4ABA-96CB-08CCA4EA9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23E2E-948C-415C-A034-17DDE13D7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D0ED7D-08EC-4D97-BF56-08ADC29AD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AC9013-AE64-4EE6-B895-4B370448D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72A66E-FB97-4BAE-95DA-14CE76563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22A4AC-28E8-4767-A6C9-E2F978A30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6EAA4-4FE2-425E-AD51-66D1303B1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605D1-AC93-41B9-95D3-42F4E6004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796BD-2E7D-4953-BCFF-473D9451C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61BCA-76F3-4EE0-AB50-5637D39CF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723" r:id="rId2"/>
    <p:sldLayoutId id="2147493724" r:id="rId3"/>
    <p:sldLayoutId id="2147493725" r:id="rId4"/>
    <p:sldLayoutId id="2147493726" r:id="rId5"/>
    <p:sldLayoutId id="2147493727" r:id="rId6"/>
    <p:sldLayoutId id="2147493728" r:id="rId7"/>
    <p:sldLayoutId id="2147493729" r:id="rId8"/>
    <p:sldLayoutId id="2147493730" r:id="rId9"/>
    <p:sldLayoutId id="2147493731" r:id="rId10"/>
    <p:sldLayoutId id="214749373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34133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价值分析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价值分析的概念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价值分析的方法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价值分析的应用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价值分析的案例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价值分析的注意事项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价值分析的概念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价值分析的定义</a:t>
            </a:r>
            <a:endParaRPr lang="zh-CN" altLang="en-US"/>
          </a:p>
        </p:txBody>
      </p:sp>
      <p:sp>
        <p:nvSpPr>
          <p:cNvPr id="104899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价值分析可以帮助决策者做出更明智的投资决策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价值分析是一种评估和比较不同投资方案的方法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主要通过比较投资方案的成本和收益，以确定哪个方案最有价值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价值分析通常包括成本效益分析、风险评估和敏感性分析等步骤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价值分析的意义</a:t>
            </a:r>
            <a:endParaRPr lang="zh-CN" altLang="en-US"/>
          </a:p>
        </p:txBody>
      </p:sp>
      <p:sp>
        <p:nvSpPr>
          <p:cNvPr id="10490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帮助企业识别和评估其价值创造过程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帮助企业制定战略和决策，实现可持续发展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帮助企业进行风险管理和控制，降低风险和损失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帮助企业优化资源配置，提高效率和效益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价值分析的步骤</a:t>
            </a:r>
            <a:endParaRPr lang="zh-CN" altLang="en-US"/>
          </a:p>
        </p:txBody>
      </p:sp>
      <p:sp>
        <p:nvSpPr>
          <p:cNvPr id="1049142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6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0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4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8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实施策略：将制定的策略付诸实践，并持续跟踪和调整策略，以实现价值最大化。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64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分析数据：对收集到的数据进行整理、分析和解释，找出影响价值的关键因素。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66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制定策略：根据分析结果，制定相应的价值提升策略，包括产品改进、市场拓展、成本控制等。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68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确定分析目标：明确分析的目的和需求，确定分析的范围和重点。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70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收集数据：收集与分析目标相关的数据，包括市场数据、财务数据、行业数据等。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921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价值分析的方法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成本法</a:t>
            </a:r>
            <a:endParaRPr lang="zh-CN" altLang="en-US"/>
          </a:p>
        </p:txBody>
      </p:sp>
      <p:sp>
        <p:nvSpPr>
          <p:cNvPr id="104927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成本法适用于产品成本相对稳定、市场竞争激烈的行业。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成本法是一种常用的价值分析方法，通过计算产品的成本来评估其价值。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成本法主要包括直接成本和间接成本，直接成本包括原材料、劳动力、设备等，间接成本包括研发、营销、管理等。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成本法可以帮助企业了解产品的成本构成，从而优化生产流程，降低成本，提高竞争力。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市场法</a:t>
            </a:r>
            <a:endParaRPr lang="zh-CN" altLang="en-US"/>
          </a:p>
        </p:txBody>
      </p:sp>
      <p:sp>
        <p:nvSpPr>
          <p:cNvPr id="104934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比较法：比较类似资产的市场价格，确定目标资产的价值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收益法：预测目标资产的未来收益，并折现到当前价值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成本法：计算目标资产的重置成本，并考虑折旧和功能性贬值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交易法：分析目标资产的交易历史，确定其市场价值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收益法</a:t>
            </a:r>
            <a:endParaRPr lang="zh-CN" altLang="en-US"/>
          </a:p>
        </p:txBody>
      </p:sp>
      <p:sp>
        <p:nvSpPr>
          <p:cNvPr id="104939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收益法的优点是可以反映资产的实际价值，缺点是需要对未来现金流量进行预测，存在一定的不确定性。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收益法适用于评估具有稳定现金流量的资产，如房地产、股票等。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收益法是一种评估资产价值的方法，通过预测资产在未来产生的现金流量，并将其折现到现在的价值。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收益法的主要步骤包括：预测资产的未来现金流量、确定折现率、计算现值。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45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价值分析的应用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企业价值评估</a:t>
            </a:r>
            <a:endParaRPr lang="zh-CN" altLang="en-US"/>
          </a:p>
        </p:txBody>
      </p:sp>
      <p:sp>
        <p:nvSpPr>
          <p:cNvPr id="104951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2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2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2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企业价值评估的方法：现金流量折现法、相对价值法、重置成本法等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企业价值评估的目的：了解企业的真实价值，为投资决策提供依据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企业价值评估的影响因素：行业环境、企业规模、盈利能力、成长性等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企业价值评估的应用：企业并购、股权投资、企业融资等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投资决策</a:t>
            </a:r>
            <a:endParaRPr lang="zh-CN" altLang="en-US"/>
          </a:p>
        </p:txBody>
      </p:sp>
      <p:sp>
        <p:nvSpPr>
          <p:cNvPr id="104957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价值分析可以帮助投资者评估公司的内在价值，从而做出更明智的投资决策。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价值分析可以帮助投资者识别被低估的股票，从而获得更高的投资回报。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价值分析可以帮助投资者避免过度依赖市场价格，从而减少投资风险。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价值分析可以帮助投资者更好地理解公司的财务状况和经营状况，从而做出更全面的投资决策。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https://d.book118.com/008034133134006023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8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17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宋体</vt:lpstr>
      <vt:lpstr>Wingdings</vt:lpstr>
      <vt:lpstr>Office Theme</vt:lpstr>
      <vt:lpstr>价值分析</vt:lpstr>
      <vt:lpstr>目录</vt:lpstr>
      <vt:lpstr>价值分析的概念</vt:lpstr>
      <vt:lpstr>价值分析的定义</vt:lpstr>
      <vt:lpstr>价值分析的意义</vt:lpstr>
      <vt:lpstr>价值分析的步骤</vt:lpstr>
      <vt:lpstr>价值分析的方法</vt:lpstr>
      <vt:lpstr>成本法</vt:lpstr>
      <vt:lpstr>市场法</vt:lpstr>
      <vt:lpstr>收益法</vt:lpstr>
      <vt:lpstr>价值分析的应用</vt:lpstr>
      <vt:lpstr>企业价值评估</vt:lpstr>
      <vt:lpstr>投资决策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2024-08-30T17:00:18.529</cp:lastPrinted>
  <dcterms:created xsi:type="dcterms:W3CDTF">2024-08-30T09:00:18Z</dcterms:created>
  <dcterms:modified xsi:type="dcterms:W3CDTF">2024-08-30T09:00:20Z</dcterms:modified>
</cp:coreProperties>
</file>