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F56C6-9F85-4D80-B5E4-85FDEE15C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AB58F-FA79-44B2-98FA-719438B81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A08A2-09DE-4883-B666-BE5AC2F93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F830CB-68FE-4D50-B456-21799BCE0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B7C716-40C3-4983-8125-DCC954D29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68DBFD-2176-44A0-B754-4951EA874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7C1E75-3A2F-4367-A127-1D19EA461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517F7C-D2D0-43B2-8209-9153242BA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899AA4-AF5C-48A3-B16A-B706E8921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1CC49-E97F-4B9A-8400-B35394CB9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0913C0-8228-4F06-A3B9-0869CC1E0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3500102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瑞幸的营销模式分析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瑞幸咖啡简介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瑞幸的营销策略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瑞幸的营销渠道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瑞幸的营销效果评估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瑞幸的营销模式挑战与对策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54963" y="1156764"/>
            <a:ext cx="7520622" cy="19465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瑞幸咖啡是中国新兴的咖啡连锁品牌，成立于2017年，通过提供高品质、高性价比的咖啡产品和服务，迅速占领了中国咖啡市场。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153723" y="4220054"/>
            <a:ext cx="7520622" cy="19465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瑞幸咖啡的营销模式是其成功的关键因素之一，通过创新的营销策略和数字化运营手段，实现了快速扩张和用户增长。</a:t>
            </a:r>
          </a:p>
        </p:txBody>
      </p:sp>
      <p:pic>
        <p:nvPicPr>
          <p:cNvPr id="26" name="Picture 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pic>
        <p:nvPicPr>
          <p:cNvPr id="27" name="Picture 27"/>
          <p:cNvPicPr>
            <a:picLocks noChangeAspect="1"/>
          </p:cNvPicPr>
          <p:nvPr/>
        </p:nvPicPr>
        <p:blipFill>
          <a:blip r:embed="rId3"/>
          <a:srcRect l="15329" r="15329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研究瑞幸咖啡的营销模式，可以深入了解其成功的秘诀和背后的运营策略。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分析瑞幸咖啡的营销模式可以为其他连锁品牌提供借鉴和启示，促进中国咖啡市场的健康发展。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瑞幸咖啡简介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rcRect l="28304" r="2830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品牌历史与发展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9488" y="1679928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2017年，瑞幸咖啡成立，迅速占领市场。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82813" y="4230233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2021年，瑞幸咖啡调整战略，重新回归正轨。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576784" y="1554515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2018年，瑞幸咖啡上市，成为最快IPO的公司。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8643459" y="4161971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2020年，瑞幸咖啡面临财务造假危机，股价大跌。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005013" y="2780824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提供高品质咖啡产品，包括美式、拿铁、卡布奇诺等多种口味。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5850265" y="2780824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提供自取和外送服务，满足不同客户需求。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43259" y="2780824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提供会员制度和优惠券等促销活动，吸引客户重复购买。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市场定位与目标客户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中高端咖啡市场，与星巴克等品牌竞争。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年轻白领、学生和咖啡爱好者等高消费人群。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通过广告、社交媒体和口碑营销等方式吸引目标客户。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瑞幸的营销策略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292" r="14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线下广告投放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瑞幸咖啡在目标市场区域投放户外广告、地铁广告等，吸引潜在客户。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瑞幸咖啡利用社交媒体平台（如微信、微博等）进行品牌推广和活动宣传，增加用户互动和参与度。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品牌代言人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瑞幸咖啡签约明星代言人，通过明星效应提升品牌知名度和影响力。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广告与推广策略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sp>
        <p:nvSpPr>
          <p:cNvPr id="62" name="AutoShape 6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TextBox 8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83" name="TextBox 83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新用户优惠</a:t>
            </a:r>
          </a:p>
        </p:txBody>
      </p:sp>
      <p:sp>
        <p:nvSpPr>
          <p:cNvPr id="84" name="TextBox 84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推出会员卡，提供积分兑换、优惠券、生日特权等福利，增加用户忠诚度。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会员计划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限时促销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定期推出限时折扣、买一赠一等活动，刺激用户消费，提高购买率。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针对新注册用户，提供首单优惠、免费赠品等福利，吸引用户尝试并留存。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375" r="223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跨品牌合作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与其他知名品牌合作，共同举办活动或推出联名产品，扩大品牌影响力。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与各大企业合作，为员工提供福利或合作定制产品，拓展市场份额。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供应商合作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与优质供应商建立长期合作关系，确保产品质量和供应链稳定性。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合作伙伴关系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瑞幸的营销渠道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7059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电商平台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641126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瑞幸咖啡在电商平台如淘宝、京东等开设店铺，拓宽销售渠道。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823246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第三方外卖平台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93781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与美团、饿了么等外卖平台合作，提供快速配送服务。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982796" y="152195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官网和APP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992485"/>
            <a:ext cx="568713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瑞幸咖啡的官网和APP提供了在线点餐、支付、查看优惠活动等功能，方便用户进行购买。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https://d.book118.com/008035001026006046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2024-09-26T23:35:16.712</cp:lastPrinted>
  <dcterms:created xsi:type="dcterms:W3CDTF">2024-09-26T15:35:16Z</dcterms:created>
  <dcterms:modified xsi:type="dcterms:W3CDTF">2024-09-26T15:35:18Z</dcterms:modified>
</cp:coreProperties>
</file>