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9205DD-F7B4-4C00-AA15-8689AD827A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968E1C-9C05-4FD6-B057-492A72C3B8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A8337C-4562-4E4A-876C-DEC4DBFCCD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65CCCE-8CF4-4F8E-98DD-2AB11E354C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54D36F-6C44-4C6A-8EF6-3AA4D543A9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4BF434-937D-43D3-9677-7198A5ECB2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BBA497-2B42-4C48-BF0A-92583B2C3CC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FE8E3A-2ECC-4AF3-802D-7307EFF5A6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59E843-6F0D-4560-9414-4D44894567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C3CE6B-12C9-467A-B0C5-BBA126F4F3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96FD6F-99C9-4118-BEC2-5B48CB818B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8035007031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计算机软件行业市场表现综述</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市场概述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行业发展趋势</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主要厂商及产品分析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行业应用现状及前景</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政策法规影响及行业标准解读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技术创新动态及前沿技术展望</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市场概述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增长率</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近年来，计算机软件市场的增长率一直保持在两位数以上，预计未来几年这一趋势将继续保持。</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驱动因素</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云计算、大数据、人工智能等新兴技术的快速发展以及企业数字化转型的需求是推动计算机软件市场增长的主要因素。</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全球计算机软件市场规模</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根据市场研究公司的数据，全球计算机软件市场规模已经达到了数万亿美元，并且保持着稳定的增长趋势。</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8" name="AutoShape 8"/>
          <p:cNvSpPr/>
          <p:nvPr/>
        </p:nvSpPr>
        <p:spPr>
          <a:xfrm>
            <a:off x="2294693" y="4747814"/>
            <a:ext cx="1953876" cy="24574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88616" y="1619074"/>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1">
                    <a:alpha val="100000"/>
                  </a:schemeClr>
                </a:solidFill>
                <a:latin typeface="Microsoft Yahei"/>
                <a:ea typeface="Microsoft Yahei"/>
                <a:cs typeface="Microsoft Yahei"/>
              </a:rPr>
              <a:t>产品多样化</a:t>
            </a:r>
          </a:p>
        </p:txBody>
      </p:sp>
      <p:sp>
        <p:nvSpPr>
          <p:cNvPr id="10" name="TextBox 10"/>
          <p:cNvSpPr txBox="1"/>
          <p:nvPr/>
        </p:nvSpPr>
        <p:spPr>
          <a:xfrm>
            <a:off x="1432271" y="4185805"/>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2">
                    <a:alpha val="100000"/>
                  </a:schemeClr>
                </a:solidFill>
                <a:latin typeface="Microsoft Yahei"/>
                <a:ea typeface="Microsoft Yahei"/>
                <a:cs typeface="Microsoft Yahei"/>
              </a:rPr>
              <a:t>服务化趋势</a:t>
            </a:r>
          </a:p>
        </p:txBody>
      </p:sp>
      <p:sp>
        <p:nvSpPr>
          <p:cNvPr id="11" name="TextBox 11"/>
          <p:cNvSpPr txBox="1"/>
          <p:nvPr/>
        </p:nvSpPr>
        <p:spPr>
          <a:xfrm>
            <a:off x="8940247" y="1852437"/>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定制化需求</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市场结构特点</a:t>
              </a:r>
            </a:p>
          </p:txBody>
        </p:sp>
      </p:grpSp>
      <p:sp>
        <p:nvSpPr>
          <p:cNvPr id="34" name="TextBox 34"/>
          <p:cNvSpPr txBox="1"/>
          <p:nvPr/>
        </p:nvSpPr>
        <p:spPr>
          <a:xfrm>
            <a:off x="412392" y="1951830"/>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计算机软件市场涵盖了操作系统、办公软件、数据库管理系统、中间件、安全软件等多种类型的产品，产品种类繁多。</a:t>
            </a:r>
          </a:p>
        </p:txBody>
      </p:sp>
      <p:sp>
        <p:nvSpPr>
          <p:cNvPr id="35" name="TextBox 35"/>
          <p:cNvSpPr txBox="1"/>
          <p:nvPr/>
        </p:nvSpPr>
        <p:spPr>
          <a:xfrm>
            <a:off x="1156046" y="4599597"/>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随着云计算的普及和企业对数字化转型的需求增加，软件服务化趋势日益明显，软件即服务（SaaS）模式逐渐成为主流。</a:t>
            </a:r>
          </a:p>
        </p:txBody>
      </p:sp>
      <p:sp>
        <p:nvSpPr>
          <p:cNvPr id="36" name="TextBox 36"/>
          <p:cNvSpPr txBox="1"/>
          <p:nvPr/>
        </p:nvSpPr>
        <p:spPr>
          <a:xfrm>
            <a:off x="8903838" y="2197963"/>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不同行业和不同规模的企业对计算机软件的需求存在较大的差异，因此定制化软件的需求也在逐渐增加。</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国际厂商竞争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国际知名厂商如微软、谷歌、甲骨文等在全球计算机软件市场中占据主导地位，拥有丰富的产品线和技术实力。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国内厂商竞争</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国内厂商如华为、腾讯、阿里等也在计算机软件市场中取得了不错的成绩，逐渐在国际市场上崭露头角。</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创新型企业竞争</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一些创新型企业在特定领域或细分市场中表现出色，如专注于人工智能、大数据等领域的初创企业。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行业发展趋势</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大数据分析</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大数据技术帮助企业处理海量数据，挖掘有价值的信息，进而优化决策、提升运营效率。</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数据安全与隐私保护</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随着数据量的增长，数据安全和隐私保护成为重要议题，相关企业纷纷加强技术研发和投入。</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云计算普及</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随着企业对灵活、可扩展计算资源的需求增加，云计算服务逐渐普及，包括SaaS、PaaS和IaaS等多种服务模式。</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云计算与大数据应用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0825" r="208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AI与软件集成</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AI技术与传统软件集成，实现智能化功能增强，提升用户体验。</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人工智能应用拓展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AI技术在语音识别、图像识别、自然语言处理等领域取得显著进展，推动计算机软件行业创新。</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机器学习驱动智能化</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机器学习算法不断优化，使得软件能够自主学习和适应环境变化，提高智能化水平。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人工智能与机器学习融合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物联网连接万物</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物联网技术将物理世界与数字世界相连，为软件行业提供广阔的应用场景。</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边缘计算助力实时处理</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边缘计算技术将计算任务分配到网络边缘设备，降低数据传输延迟，提高处理效率。</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物联网安全与隐私挑战</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随着物联网设备的普及，安全和隐私问题日益突出，需要相关技术和政策予以应对。</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物联网与边缘计算拓展</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数字化转型成为企业发展的重要趋势，推动计算机软件行业不断创新和进步。</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企业数字化转型</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数字化技术改变了营销和服务模式，提高了企业与客户之间的互动体验。</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数字化营销与服务</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数字化转型过程中，安全和风险管理成为重要环节，需要相关技术和策略予以保障。</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数字化安全与风险管理</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数字化转型推动创新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主要厂商及产品分析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Microsoft</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以Windows操作系统和Office办公软件套件为代表，拥有强大的品牌影响力和市场份额，同时在云计算、人工智能等领域也有深入布局。</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Apple</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以macOS操作系统和iOS移动操作系统为核心，构建了完整的软硬件生态系统，其产品在设计、性能和用户体验方面均有出色表现。</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Google</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以Android操作系统和Google Cloud为核心，拥有全球最大的搜索引擎和广告业务，同时在人工智能、大数据等领域也有显著优势。</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国际厂商及产品特点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以HarmonyOS操作系统和华为云为核心，拥有完整的ICT解决方案和强大的研发实力，在5G、人工智能等领域也有领先地位。</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华为</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以微信、QQ等社交软件为代表，拥有庞大的用户群体和丰富的应用场景，同时在游戏、金融等领域也有显著优势。</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腾讯</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以阿里云和支付宝为代表，拥有完整的云计算和大数据解决方案，同时在电商、物流等领域也有领先地位。</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阿里巴巴</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国内厂商及产品优势</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典型案例分析</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作为一款团队协作工具，Microsoft Teams在疫情期间迅速崛起，凭借其强大的功能和与Office套件的无缝集成，成为企业远程办公的首选工具之一。</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Zoom</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作为一款视频会议软件，Zoom在疫情期间同样表现出色，凭借其简单易用、跨平台支持和强大的音视频功能，成为远程教育和商务会议的重要工具。</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微信小程序</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微信小程序作为一种轻量级应用，凭借其便捷性、跨平台支持和丰富的应用场景，迅速成为移动应用市场的重要力量，为众多企业和开发者提供了新的商业机会。</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Microsoft Teams</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行业应用现状及前景</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https://d.book118.com/008035007031006035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2024-09-13T22:13:06.150</cp:lastPrinted>
  <dcterms:created xsi:type="dcterms:W3CDTF">2024-09-13T14:13:06Z</dcterms:created>
  <dcterms:modified xsi:type="dcterms:W3CDTF">2024-09-13T14:13:08Z</dcterms:modified>
</cp:coreProperties>
</file>