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9880C-C074-44EA-AB73-305B8096C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DD612-AF23-4717-B7A5-4EDEF62B4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12E45-9EBA-4A19-B536-DCB3D1F95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36D5D-D10E-483F-81CC-C0A506A54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9297F6-047A-43CD-B5EF-EDE886161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463C43-A34B-419E-B468-333643DBC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FD7F55-65DD-42D5-A9E6-D4493910C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73D80-CEF5-48D2-A318-6BDA11005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65669-8FE4-433A-BBE0-9E15F8DC8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41FDF-7820-4213-AACE-2FDD4951D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58E77-36B4-4006-8F1F-7B78D1278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35064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大腿刀刺伤护理查房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刀刺伤概述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大腿刀刺伤的护理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大腿刀刺伤患者的心理护理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大腿刀刺伤的康复护理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大腿刀刺伤护理查房总结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刀刺伤概述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97" r="1539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895" r="1689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刀刺伤是指锐器如刀、剑等造成的皮肤及深部组织的穿透性损伤。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刀刺伤的特点是伤口小，但往往损伤深，容易造成血管、神经、肌腱等深部组织损伤。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刀刺伤的伤口形状通常为不规则的裂隙状或洞状。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刀刺伤的定义与特点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斗殴、自卫、意外事故等。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出血、疼痛、感染、功能障碍等。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刀刺伤的常见原因与后果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33737" b="3373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刀刺伤的预防措施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加强安全教育，提高公众对刀刺伤的认知和预防意识。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规范刀具管理，限制易造成伤害的锐器流通。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在可能发生冲突的场合，如治安较差地区，加强巡逻和监管。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提倡和平解决矛盾，减少暴力冲突的发生。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大腿刀刺伤的护理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止血措施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伤口缝合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伤口包扎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大腿刀刺伤的伤口处理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903" r="1290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用生理盐水或温开水清洗伤口，去除污物和异物，保持伤口清洁。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采用压迫止血或止血带等方法，及时控制出血。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根据伤口情况，选择合适的缝合方式，如间断缝合或连续缝合。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用无菌纱布或绷带进行包扎，保护伤口，减少感染风险。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对患者的疼痛程度进行评估，了解疼痛的性质和程度。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根据疼痛程度，给予适当的止痛药物，如非处方药或处方药。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采用冷敷、热敷、按摩等方法缓解疼痛。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给予患者心理支持，缓解紧张和焦虑情绪，减轻疼痛感。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大腿刀刺伤的疼痛管理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根据情况，给予适当的抗生素预防感染。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抗生素预防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定期更换敷料，保持伤口清洁干燥。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监测体温和白细胞计数等指标，及时发现感染迹象。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监测体温和血象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加强营养支持，提高免疫力，预防其他并发症的发生。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大腿刀刺伤的感染预防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大腿刀刺伤患者的心理护理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https://d.book118.com/008035064116006034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2024-09-13T06:42:21.811</cp:lastPrinted>
  <dcterms:created xsi:type="dcterms:W3CDTF">2024-09-12T22:42:21Z</dcterms:created>
  <dcterms:modified xsi:type="dcterms:W3CDTF">2024-09-12T22:42:23Z</dcterms:modified>
</cp:coreProperties>
</file>