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5CB50-EC23-42D8-8658-FC1147E18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2AA71-4577-4CD6-92A3-9B26AEBEE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C93B0-6E4F-4546-A5CB-573ADDF4F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4FDE9-2AA8-44E2-A341-7F0ADEFD5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82182E-A620-4BB6-AFB5-DA4EFD889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6EFC17-1FC1-4124-A8EA-6DAB2DB95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16A93D-4ED5-457E-8E48-E1A1BECDE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82CDB-E055-402A-8CCD-26B5B1043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E7794-6221-4AE8-974D-27D5E5343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3EFFD-82A0-4D70-98C8-F9B6D554C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25151-CF2C-477E-AA50-4BB38D262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35066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腹膜后肿物化疗查房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腹膜后肿物的特性与成因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化疗方案与效果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查房过程中的讨论与决策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化疗后的护理与观察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年龄：52岁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患者曾因胃溃疡行胃大部切除术，术后恢复良好。近半年来，腹部胀痛逐渐加重，食欲明显减退，体重下降约10公斤。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腹部胀痛，食欲不振，体重下降。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腹部膨隆，腹膜后可触及一巨大肿块，质地较硬，活动度差。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腹部CT显示腹膜后有一巨大肿块，考虑为恶性肿瘤。实验室检查显示肿瘤标志物升高。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腹膜后恶性肿瘤（具体类型待病理确诊）。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行腹膜后肿物切除术，术后辅以化疗。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腹膜后肿物的特性与成因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腹膜后肿物是指位于腹膜后间隙的肿瘤，多为恶性，且发现时往往已到晚期。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腹膜后肿物主要分为原发性腹膜后肿瘤和转移性腹膜后肿瘤两类。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腹膜后肿物的定义与分类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免疫因素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腹膜后肿物的常见成因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长期接触有害物质、辐射等环境因素可能导致腹膜后肿物的发生。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部分腹膜后肿物与遗传基因有关，如某些染色体异常和基因突变等。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免疫系统功能低下或异常也可能增加患上腹膜后肿物的风险。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腹膜后肿物可能压迫周围器官，导致相应的症状，如腹痛、腹胀、呼吸困难等。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压迫症状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腹膜后肿物晚期可能出现全身症状，如消瘦、乏力、贫血等。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全身症状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转移性腹膜后肿物可能侵犯其他组织器官，导致相应的症状，如骨痛、肺转移等。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转移症状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腹膜后肿物的症状与影响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化疗方案与效果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https://d.book118.com/008035066116006034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2024-09-13T06:42:22.036</cp:lastPrinted>
  <dcterms:created xsi:type="dcterms:W3CDTF">2024-09-12T22:42:22Z</dcterms:created>
  <dcterms:modified xsi:type="dcterms:W3CDTF">2024-09-12T22:42:23Z</dcterms:modified>
</cp:coreProperties>
</file>