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26961-DE4E-4FFA-AB4E-06CFD1C2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B0F5D-A9F9-47BB-8A10-DF1AA7983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08984-88FA-4366-BC41-89BDE5C7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08B08-C835-4F93-B129-C66B12F2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E88F24-F7B1-42DD-86CA-12C74DDE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5147C-20BC-4E58-8069-FDD8C8998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1CD41-B844-4C3B-A501-C696232F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5FCF6-2CE1-4292-ABB5-9E9E12D2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CD21C-629A-432B-85CA-41302CD5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7D22D-ED22-4D92-B670-98A613CB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8D8AC-8863-4F01-A8A5-56B7FE81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60471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2023年骨科感染管理工作总结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感染管理工作实施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029" b="280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骨科手术患者易感染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由于骨科手术通常涉及创伤性操作，患者术后容易发生感染。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感染对患者的危害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感染不仅影响手术效果，延长康复时间，还可能引发其他并发症，甚至危及生命。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骨科感染管理的重要性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为确保手术成功和患者安全，骨科感染管理工作至关重要。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通过有效的感染管理措施，降低患者术后感染的发生率。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降低感染率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保障医护人员安全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为患者提供更高质量的医疗服务，确保手术效果和患者满意度。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防止医护人员在工作中受到感染，保障其健康安全。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2023年骨科共发生感染病例15例，较去年下降了20%。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感染发生例数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其中手术部位感染8例，呼吸道感染4例，皮肤软组织感染3例。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感染部位主要集中在四肢骨折手术、脊柱手术和关节置换手术。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感染部位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感染发生情况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年龄、基础疾病、免疫力低下等。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医院感染防控措施不到位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手卫生不规范、空气消毒不彻底、医疗器械消毒不严格等。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手术时间长、手术创伤大、手术操作不规范等。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定期进行空气消毒，严格控制进出手术室的人员，确保手术室环境清洁。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加强手术室管理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提高医护人员手卫生依从性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规范手术操作流程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加强患者管理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加强手卫生宣传教育，提供便捷的手卫生设施，定期监测手卫生情况。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制定并执行手术操作规程，加强手术过程中的无菌操作，减少手术创伤。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对高龄、基础疾病严重、免疫力低下的患者加强护理和监测，预防感染发生。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感染防控措施分析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感染管理工作实施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患者隔离措施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对于疑似或确诊感染的患者，采取必要的隔离措施，以防止感染扩散。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严格遵守手卫生规范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确保医护人员在进行任何操作前都进行了手部消毒，以降低交叉感染的风险。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防护用品的正确使用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为医护人员提供合适的口罩、手套等防护用品，并确保正确使用。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定期监测感染发病率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收集并分析感染数据，了解感染的发病率和趋势，为防控工作提供依据。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目标性监测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针对特定病原体或感染部位进行监测，以便及时发现并控制感染源。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感染控制措施的评估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定期评估感染控制措施的有效性，并根据需要进行调整。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感染监测与控制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感染源调查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对感染病例进行调查，了解感染源和传播途径，为防控工作提供依据。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个案追踪与处理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对感染病例进行追踪，确保采取必要的防控和治疗措施，以控制感染扩散。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感染病例的发现与报告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确保所有感染病例被及时发现并上报，以便进行进一步处理。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感染病例处理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https://d.book118.com/008036047110006047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2024-09-29T00:45:01.837</cp:lastPrinted>
  <dcterms:created xsi:type="dcterms:W3CDTF">2024-09-28T16:45:01Z</dcterms:created>
  <dcterms:modified xsi:type="dcterms:W3CDTF">2024-09-28T16:45:03Z</dcterms:modified>
</cp:coreProperties>
</file>