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071F9-7849-4878-8191-997C2BE07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8EE99-7094-41EB-A26C-82DBE223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753C9-DEE3-4C36-92E1-99EC242D2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6188D-1D86-4F1F-BCE3-7403D7382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DFAF53-12DD-4C3B-A599-DCE66664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C742F-7F52-4FA2-9BE7-7D0AD945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E8E4F-794F-4AB7-B4FC-179B0D91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FEADB-FB2A-4E1D-9297-67B6A2EB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882B4-6583-4AC7-81EC-EC2D19BC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D47A2-8F99-4E43-855A-B77D8BF3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9DEBF-6EBD-4FD3-B2AC-75148226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17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3.jpeg" /><Relationship Id="rId4" Type="http://schemas.openxmlformats.org/officeDocument/2006/relationships/image" Target="../media/image28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605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医药经理的销售渠道拓展与客户管理能力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客户管理方法与技巧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团队协同与沟通能力培养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法律法规遵从及风险防范意识强化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通过市场调研，收集并分析潜在客户、竞争对手和行业趋势等信息，为制定销售策略提供数据支持。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根据产品特点和市场需求，确定目标市场的定位，包括目标客户群体、市场细分和差异化竞争优势等。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明确市场定位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分析市场空白点和潜在增长点，为拓展销售渠道提供方向。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对现有销售渠道进行全面梳理，了解各渠道的销售贡献、客户覆盖和运营成本等。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优化渠道布局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34" b="100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根据目标市场的特点和需求，选择合适的销售渠道，如直销、代理商、经销商、电商平台等。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合理规划各销售渠道的布局，避免渠道冲突和资源浪费，提高销售效率。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渠道选择与布局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通过行业展会、专业论坛等途径，积极寻找具有互补优势和合作潜力的合作伙伴。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寻找优质合作伙伴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与合作伙伴建立良好的合作机制，明确双方的权利和义务，确保合作顺利进行。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建立合作机制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定期与合作伙伴沟通交流，及时解决合作过程中出现的问题，维护稳定的合作关系。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维护合作关系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拓展计划执行与监控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制定拓展计划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根据市场分析和渠道选择结果，制定具体的销售渠道拓展计划，包括目标、时间表和资源配置等。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落实执行措施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组织销售团队和相关部门，按照拓展计划的要求，积极推进各项销售活动。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监控实施效果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定期对销售渠道的拓展情况进行监控和评估，及时发现问题并采取相应措施进行调整和改进。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客户管理方法与技巧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通过市场调研和数据分析，识别潜在客户群体和目标客户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根据客户属性、购买行为等特征，对客户进行分类和细分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建立客户档案，记录客户基本信息、购买历史、服务记录等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通过与客户沟通、调查问卷等方式，了解客户需求和期望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分析客户需求背后的动机和痛点，提供针对性的解决方案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跟踪客户需求变化，及时调整产品和服务策略，保持与市场的同步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客户需求分析与满足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针对客户问题，提供快速响应和解决方案，提高客户满意度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通过个性化服务、增值服务等方式，深化与客户的关系，提高客户忠诚度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建立定期回访、满意度调查等机制，及时了解客户反馈和意见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客户关系维护与深化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客户价值提升策略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分析客户价值，识别高价值客户和潜在价值客户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针对高价值客户，提供定制化服务、专属优惠等策略，提高客户满意度和忠诚度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针对潜在价值客户，通过引导消费、推荐新产品等方式，提升客户价值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团队协同与沟通能力培养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通过面试、笔试等方式，选拔具备专业知识和销售技能的人才加入团队。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根据企业战略和市场需求，制定明确的团队组建目标和计划。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合理分配角色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根据团队成员的特长和经验，合理分配角色，确保团队高效运转。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制定明确的协作规范，包括沟通方式、任务分配、进度管理等，确保团队成员之间的协作顺畅。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定期召开内部会议，分享销售经验和市场动态，促进团队成员之间的交流与合作。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通过企业内部网络或第三方工具，建立信息共享平台，方便团队成员随时获取所需信息。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内部沟通与协作机制建立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寻找合作伙伴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积极寻找与自身业务相关的合作伙伴，如代理商、经销商等，共同开拓市场。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利用行业资源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参加行业展会、研讨会等活动，结交同行和专家，获取行业最新动态和资源。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整合客户资源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对客户进行分类管理，挖掘潜在客户需求，提供个性化服务方案。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外部资源整合与利用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https://d.book118.com/008036057036006034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2024-09-12T14:13:05.467</cp:lastPrinted>
  <dcterms:created xsi:type="dcterms:W3CDTF">2024-09-12T06:13:05Z</dcterms:created>
  <dcterms:modified xsi:type="dcterms:W3CDTF">2024-09-12T06:13:07Z</dcterms:modified>
</cp:coreProperties>
</file>