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8166B9-EE64-4164-AA7E-9F30466A7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0D59F-3FC9-4652-B67D-F67AB640E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7356D-4E5A-4C77-91CE-0D993DB3B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68133C-4170-4BDB-82F5-1B53F65E73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F525C8-DF6E-46F3-A2E7-04F5A1E7AA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A493A1-2358-4735-BFA4-CFFA5476EF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15D186-DB65-4DD6-B0B3-61FE97CCB6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B47E13-E26D-4080-A6CA-1BFBE7DA0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790390-1EF4-4F73-B95A-298C9CDAC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9B9D0-8477-4620-AB0C-8EDDFC1E72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15A48-15A7-49E2-8E41-E7CFDFB21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360650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通信设备最常用图标汇总通信设计院内部专用参考图标CAD</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通信设备常用图标分类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图标设计原则与规范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CAD在通信设备图标设计中的应用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通信设计院内部专用参考图标展示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图标使用注意事项与建议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提高通信设计效率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通过提供一套统一、标准的通信设备图标，减少设计师在绘制图纸时的时间和精力消耗，提高工作效率。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促进通信行业标准化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推动通信设备图标的标准化，为行业内不同企业和部门之间的交流与合作提供便利。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适应通信技术发展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随着通信技术的不断演进，新的设备和技术不断涌现，需要不断更新和完善通信设备图标库。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促进信息交流</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标准化的通信设备图标可以消除不同企业和部门之间的信息沟通障碍，促进信息交流与合作。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适应多场景应用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通信设备图标不仅适用于CAD设计图纸，还可应用于技术方案、汇报演示等多种场景，提高图标的通用性和实用性。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便于识别与记忆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统一的通信设备图标有助于设计师快速识别和记忆各种设备，提高设计效率。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图标汇总的意义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通信设备常用图标分类</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ODF架</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用于光纤配线，通常表示为具有多个端口和连接光纤的架子。</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光端机</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将光信号转换为电信号或将电信号转换为光信号的设备，图标通常表示为一个矩形，内部有光电转换的符号。</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光纤收发器</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用于光纤通信的收发设备，图标通常表示为一个矩形，内部有光纤连接的符号。</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DDF架</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用于数字配线，常表示为具有多个端口和连接数字线路的架子。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传输设备图标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以太网交换机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用于以太网通信的交换机，图标通常表示为一个矩形，内部有多个以太网端口的符号。</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ATM交换机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用于异步传输模式（ATM）通信的交换机，图标通常表示为一个矩形，内部有ATM信元交换的符号。</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程控交换机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一种电话交换机，通过程序控制实现电话交换功能，图标通常表示为一个矩形，内部有交换矩阵和控制单元的符号。</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交换设备图标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移动通信设备图标</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用于扩大移动通信网络覆盖范围的设备，图标通常表示为一个矩形，内部有天线和信号放大器的符号。</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中继站</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移动通信网络中的基础设施，用于提供无线通信服务，图标通常表示为一个矩形，内部有天线和收发信机的符号。</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基站</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用于移动通信的终端设备，如手机、平板电脑等，图标通常表示为一个矩形或圆形，内部有无线通信的符号。</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移动终端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电话机</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计算机</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路由器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终端设备图标</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用于语音通信的终端设备，图标通常表示为一个矩形或圆形，内部有听筒和话筒的符号。</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用于数据处理和通信的终端设备，图标通常表示为一个矩形，内部有显示器、主机和键盘的符号。</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用于连接不同网络的设备，实现数据包的转发和路由选择，图标通常表示为一个矩形，内部有多个网络接口和路由表的符号。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图标设计原则与规范</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简洁明了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图标设计应简洁而不复杂，能够迅速传达其代表的设备或功能。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一致性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在整套图标中，设计风格、色彩和形状应保持一致性，以便用户轻松识别和理解。</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可识别性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图标应易于识别，即使在缩小至小尺寸时也能清晰辨认。</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直观性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图标的形状和符号应直观反映其代表的设备或功能，减少用户的认知负担。</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设计规范</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使用矢量图形</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为确保图标的清晰度和可缩放性，应使用矢量图形进行设计。</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避免使用照片或写实图像</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图标设计应以简洁的图形为主，避免使用复杂的照片或写实图像。</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色彩规范</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根据通信设计院的品牌规范，选择适当的色彩搭配，保持图标与品牌形象的一致性。</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提供文本标签</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为方便用户理解，应在图标下方或旁边提供简短的文本标签。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标准尺寸</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根据通信设计院的要求，制定标准的图标尺寸，如48x48像素、96x96像素等。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保持比例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无论图标尺寸如何变化，都应保持其原始的宽高比例，以确保视觉效果的协调性。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适应不同分辨率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图标设计应考虑到不同的显示设备和分辨率，确保在各种情况下都能清晰显示。</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图标尺寸与比例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https://d.book118.com/008036065015006036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2024-09-15T05:52:33.746</cp:lastPrinted>
  <dcterms:created xsi:type="dcterms:W3CDTF">2024-09-14T21:52:33Z</dcterms:created>
  <dcterms:modified xsi:type="dcterms:W3CDTF">2024-09-14T21:52:35Z</dcterms:modified>
</cp:coreProperties>
</file>