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61DBD-00D3-462F-9609-4B6BDBC0F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DE50E-F2BE-4FB2-8D72-55234658D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DCDE9-0C3B-4ED1-BE28-8B477816C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0AD30-CD27-41E9-A51F-2027C28AA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0E9A48-3F37-43F1-B623-CF1BA894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5E3DD-7BC2-4BE6-ABF9-537966518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DC138-F23C-4ADA-BC6E-EC6F29D8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EE3C1-7A4C-4D4B-902C-776A2FD9F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37CA3-6508-4FAD-90BB-1DF333255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91B0C-F06B-4193-89F1-C29D8B92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EE28F-33D1-43E9-B64F-D21246A9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611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网络病毒防范策略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网络病毒是一种恶意软件，通过网络传播，对计算机系统和数据造成损害或干扰。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根据传播方式和破坏程度，网络病毒可分为蠕虫、木马、勒索软件等类型。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2" r="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网络病毒主要通过电子邮件附件、恶意网站、下载的文件等方式传播。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网络病毒可能导致数据泄露、系统崩溃、网络瘫痪等严重后果，对个人和企业造成重大损失。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随着互联网技术的不断发展，网络病毒的传播速度和破坏力也在不断增强，同时出现了更多利用新技术手段进行传播和攻击的病毒。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网络病毒的防范面临诸多挑战，如病毒变种多、隐蔽性强、难以彻底清除等，需要采取更加全面和有效的防范措施。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防范策略制定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确保网络安全，防止网络病毒传播和破坏，保护数据安全和系统稳定。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预防为主，及时发现，快速响应，综合治理。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了解网络架构、设备类型、操作系统、应用软件等，评估网络的安全性和脆弱性。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分析可能存在的病毒传播途径、攻击手段和安全漏洞，确定重点防范对象和关键区域。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网络环境分析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分析网络环境及风险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选择可靠的防病毒软件，定期更新病毒库，对系统进行全面扫描和实时监控。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配置防火墙规则，限制非法访问和数据传输，防止病毒通过网络进行传播。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建立防火墙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定期备份重要数据，制定应急预案，确保在病毒攻击后能够快速恢复系统和数据。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提高用户的安全意识，培训用户识别和防范网络病毒的技能，规范上网行为。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用户教育与培训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制定针对性防范策略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基础设施安全防护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限制对服务器、网络设备和数据中心的物理访问，实施严格的身份验证和访问控制机制。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物理访问控制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配置防火墙以限制未经授权的网络流量，阻止恶意软件的入侵和传播。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防火墙部署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实时监控网络流量，检测和防御潜在的攻击行为，及时响应并处置安全事件。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入侵检测与防御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硬件设备安全配置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配置安全策略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制定合理的安全策略，限制不必要的网络服务和端口，降低系统被攻击的风险。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及时更新操作系统和应用程序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定期检查并安装操作系统、应用程序的安全补丁和更新，以修复已知漏洞。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安装防病毒软件、入侵检测系统等安全软件，实时监测和清除恶意软件。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软件系统漏洞修补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https://d.book118.com/008036111035006025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2024-09-01T19:27:05.589</cp:lastPrinted>
  <dcterms:created xsi:type="dcterms:W3CDTF">2024-09-01T11:27:05Z</dcterms:created>
  <dcterms:modified xsi:type="dcterms:W3CDTF">2024-09-01T11:27:07Z</dcterms:modified>
</cp:coreProperties>
</file>