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E83E0-3DB1-47D5-BEF2-564260F07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A0BF1-6606-4E81-AE77-A5144CB8B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2DC96-1DC1-4305-9611-1561166FF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9075C-4B2A-49BD-88BB-7C038F676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F5C59E-CA80-43C9-BEC5-F97ADA2E9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B19B2F-7BBD-4688-8FDC-D38616DA9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CBA29C-F612-44EF-A11C-20EFC0738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A54D8-4440-4999-9F12-74D6D9217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BC037-A536-433B-ABC3-60726620E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7C7D7-A9DB-4607-991C-EAFB1C159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9E6DB-4ECA-4F6C-9523-600444832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4000104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长城汽车品牌策略分析报告总结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长城汽车品牌概述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品牌策略分析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品牌策略实施效果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品牌策略优化建议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长城汽车品牌概述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长城汽车成立于1984年，是中国汽车行业的先驱之一。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品牌成立时间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958" r="209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长城汽车经历了从零部件生产到整车制造的转型，逐步发展成为中国汽车行业的领军企业。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品牌发展历程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长城汽车坚持自主创新，注重产品质量和研发，致力于打造具有国际竞争力的汽车品牌。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品牌发展策略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品牌历史与发展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产品线丰富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长城汽车拥有SUV、皮卡、轿车等多条产品线，覆盖不同消费群体和市场需求。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服务网络完善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长城汽车建立了完善的销售和售后服务网络，提供全方位的客户支持和服务。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增值服务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长城汽车注重客户体验，提供多种增值服务，如金融贷款、保险、二手车置换等。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产品线与服务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长城汽车定位于中高端市场，致力于提供高品质、高性能的汽车产品。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长城汽车注重品牌形象塑造，以诚信、专业、创新为核心价值观，树立了良好的口碑和品牌形象。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长城汽车积极开拓国际市场，不断提升品牌的国际知名度和影响力。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品牌国际化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品牌定位与形象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品牌策略分析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市场定位策略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明确目标市场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长城汽车明确了其目标市场为中低端汽车市场，以满足广大消费者的基本出行需求。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长城汽车通过市场细分，针对不同消费者群体推出不同类型和配置的汽车，以满足不同消费者的个性化需求。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长城汽车注重产品差异化，通过创新设计，打造具有独特外观和性能的汽车，以区别于竞争对手。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长城汽车不断引进和开发新技术，提高产品质量和性能，以满足消费者对高品质汽车的追求。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技术升级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创新设计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长城汽车通过多种媒体渠道进行广告宣传，提高品牌知名度和美誉度。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长城汽车积极参与社会公益活动和汽车展览会等公关活动，提升品牌形象和影响力。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长城汽车重视售后服务，提供完善的维修保养服务，确保消费者用车无忧。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客户关怀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长城汽车通过客户关怀计划，定期回访客户，了解客户需求和意见，以提高客户满意度。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品牌策略实施效果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https://d.book118.com/008040001044006032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2024-09-09T17:06:42.727</cp:lastPrinted>
  <dcterms:created xsi:type="dcterms:W3CDTF">2024-09-09T09:06:42Z</dcterms:created>
  <dcterms:modified xsi:type="dcterms:W3CDTF">2024-09-09T09:06:44Z</dcterms:modified>
</cp:coreProperties>
</file>