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7C0115-5A65-4985-A5F4-3EC29E9F8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6D4AFF-D843-4837-A4C5-3A0E481B0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A52D5C-5AC3-481A-A91E-EAE6525AC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B20B22-5618-4CC3-B4C7-6BB82DF1E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9A80A6-09E9-47F9-978A-3CC29A2CD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A94A69-1A47-4C20-9F32-F6D31CA870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19719E-EA5C-43FB-A0FC-5733F98F94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4D7554-67F3-4868-A39E-B9A14B994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483FF-A623-4C3D-A363-21B889A5A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490F8-FCDA-478D-82CD-35700BC55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1C47D3-5FAD-42AD-B7BF-2A915505E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pn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04002403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如何建立一个安全和舒适的夜班工作环境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夜班工作环境的挑战与现状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安全与舒适夜班工作环境的要素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安全管理制度与规范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健康关怀与支持措施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团队协作与沟通机制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创新科技与智能化应用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夜班工作环境的挑战与现状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夜班工作通常需要在夜晚进行，这与人体自然的生物钟相悖，容易导致工作人员的生物节律紊乱。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时间颠倒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光照不足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安静与孤独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夜间光线暗淡，工作环境中可能存在照明不足的问题，影响视觉效果和工作效率。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与白天相比，夜间工作环境通常更为安静，工作人员可能感到孤独和缺乏交流。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夜班工作环境的特殊性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夜班工作人员面临的挑战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健康问题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长期夜班工作可能导致睡眠不足、消化系统问题、免疫力下降等健康问题。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心理压力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夜班工作可能带来焦虑、抑郁等心理压力，影响工作人员的心理健康。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家庭与社交影响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夜班工作可能影响家庭生活和社交活动，导致与家人和朋友的时间冲突。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部分夜班工作环境可能存在设施陈旧、设备不足等问题，无法满足工作人员的基本需求。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292" r="132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设施不完善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夜间工作环境可能存在安全隐患，如照明不足、监控不到位等，威胁工作人员的安全。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安全隐患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部分企业或组织可能忽视对夜班工作人员的关怀与支持，导致工作人员缺乏归属感和认同感。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缺乏关怀与支持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现有夜班工作环境的不足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安全与舒适夜班工作环境的要素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充足的光照与适宜的色温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光照强度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选择适宜的色温，一般建议使用暖色调光源，如黄光或暖白光，以减轻眼睛疲劳。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色温选择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照明布局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合理规划照明布局，使得光线均匀分布，避免强烈的明暗对比。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确保工作区域有足够的光照强度，使用合适的灯具和光源，避免阴影和眩光。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根据工作流程和需求合理规划空间布局，减少不必要的移动和转身。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空间规划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将常用设备和工具放置在易于触及的位置，提高工作效率和安全性。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设备摆放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181" r="1018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考虑人体工程学因素，如座椅高度、桌面角度等，以减轻身体疲劳和不适。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人体工程学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合理的空间布局与设备配置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确保工作场所有良好的通风系统，及时排除污浊空气，保持空气新鲜。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通风系统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根据季节和天气变化调节室内温度，保持舒适的工作环境。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温度调节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注意控制室内湿度，避免过干或过湿对工作人员和设备造成不良影响。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湿度控制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良好的通风与温度控制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074" b="407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054" b="505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72" b="537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降低噪音与减少干扰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噪音控制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采取有效措施降低噪音，如使用隔音材料、减少设备噪音等。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避免干扰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尽量减少非必要的干扰因素，如关闭不必要的通知、减少人员走动等。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安静的工作氛围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营造安静的工作氛围，鼓励员工保持低声交流，提高工作效率和专注度。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安全管理制度与规范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建立夜班安全管理制度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制定夜班安全管理制度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明确夜班工作的安全要求和标准，包括设备使用、操作流程、紧急情况等，以确保夜班工作的顺利进行。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设立夜班安全管理机构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成立专门负责夜班安全管理的机构，明确其职责和权限，确保夜班安全管理制度的贯彻执行。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明确夜班工作职责与流程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对夜班工作人员的工作职责进行明确规定，包括设备检查、记录填写、异常情况处理等，以确保工作的顺利进行。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明确夜班工作职责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根据夜班工作的特点和要求，制定详细的工作流程，包括交接班、设备操作、异常情况处理等，以确保工作的规范化和标准化。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制定夜班工作流程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15312" r="15312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72" b="107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对夜班工作人员进行安全意识培训，提高其安全意识和防范能力，确保其在工作中能够时刻保持警惕。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对夜班工作人员进行安全技能培训，包括设备操作、紧急情况处理等，提高其应对突发情况的能力。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加强夜班工作人员的安全培训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安全技能培训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定期进行安全检查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定期对夜班工作环境进行安全检查，包括设备状况、安全设施等，确保工作环境的安全性。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隐患排查与处理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对发现的安全隐患进行及时排查和处理，确保夜班工作环境的安全无虞。同时，要建立隐患排查和处理的长效机制，防止类似问题的再次出现。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定期进行安全检查与隐患排查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https://d.book118.com/008040024034006023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2024-08-29T16:15:13.510</cp:lastPrinted>
  <dcterms:created xsi:type="dcterms:W3CDTF">2024-08-29T08:15:13Z</dcterms:created>
  <dcterms:modified xsi:type="dcterms:W3CDTF">2024-08-29T08:15:15Z</dcterms:modified>
</cp:coreProperties>
</file>