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416E0-5808-4E49-88E8-8DBB7810E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8DDC6-9FAD-44FE-AD21-C94E221C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5F68-1D1E-431C-B9E9-0C4DCDC36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F2CFB-4600-493E-8337-AEE910F9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F9326-4977-4135-8B11-C54A49EB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26296-79AE-4117-BF8C-9B95ED4C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FCA96-5409-40A6-9738-03F6B267A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770ED-9DEB-4970-8C98-E5B128CF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4CB23-4D57-4EEA-97D5-22E6B761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60679-A542-4EF6-837E-A92B04CB4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FE85A-FE33-4224-BD6E-09E7AE25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1054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中冲穴穴位贴敷对高血压患者血压控制的影响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中冲穴穴位贴敷对高血压患者血压控制的影响研究背景
 中冲穴穴位贴敷的穴位选择及相关经络理论
 中冲穴穴位贴敷对高血压患者血压控制的作用机理
 中冲穴穴位贴敷对高血压患者血压控制的临床疗效
 中冲穴穴位贴敷对高血压患者血压控制的安全性
 中冲穴穴位贴敷与其他降压药物联合应用的疗效比较
 中冲穴穴位贴敷对高血压患者血压控制的影响的研究展望
 中冲穴穴位贴敷对高血压患者血压控制的影响的结论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中冲穴穴位贴敷对高血压患者血压控制的影响研究背景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中冲穴穴位贴敷对高血压患者血压控制的影响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中冲穴穴位贴敷对高血压患者血压控制的影响研究背景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高血压的病理生理学机制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高血压是一种常见的慢性疾病，其特征是血压升高。</a:t>
            </a:r>
          </a:p>
          <a:p>
            <a:r>
              <a:t>2. 高血压是导致心血管疾病的主要危险因素，包括心脏病、中风、心力衰竭和肾脏疾病。</a:t>
            </a:r>
          </a:p>
          <a:p>
            <a:r>
              <a:t>3. 高血压的病理生理学机制复杂，涉及多种因素，包括遗传、环境和生活方式因素。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穴位贴敷疗法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穴位贴敷疗法是一种传统的中医疗法，通过将药物或其他物质贴敷在特定穴位上，以治疗疾病。</a:t>
            </a:r>
          </a:p>
          <a:p>
            <a:r>
              <a:t>2. 穴位贴敷疗法已被证明对多种疾病有效，包括疼痛、恶心、呕吐和失眠。</a:t>
            </a:r>
          </a:p>
          <a:p>
            <a:r>
              <a:t>3. 穴位贴敷疗法的机制尚不清楚，但可能涉及多种因素，包括穴位刺激、药物吸收和心理作用。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中冲穴穴位贴敷对高血压患者血压控制的影响研究背景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中冲穴是手厥阴心包经上的一个穴位，位于手掌心，第二、三掌骨之间，偏于掌骨桡侧缘。</a:t>
            </a:r>
          </a:p>
          <a:p>
            <a:r>
              <a:t>2. 中冲穴具有清热泻火、安神定志、活血通络的功效。</a:t>
            </a:r>
          </a:p>
          <a:p>
            <a:r>
              <a:t>3. 中冲穴常用于治疗高血压、心悸、失眠、烦躁等症。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中冲穴穴位贴敷法治疗高血压的临床研究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有研究表明，中冲穴穴位贴敷法对高血压患者的血压控制有显着疗效。</a:t>
            </a:r>
          </a:p>
          <a:p>
            <a:r>
              <a:t>2. 中冲穴穴位贴敷法可降低高血压患者的血压，改善其临床症状。</a:t>
            </a:r>
          </a:p>
          <a:p>
            <a:r>
              <a:t>3. 中冲穴穴位贴敷法安全有效，无明显副作用。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中冲穴穴位贴敷对高血压患者血压控制的影响研究背景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中冲穴穴位贴敷法治疗高血压的机制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中冲穴穴位贴敷法治疗高血压的机制尚不清楚，可能涉及多种因素，包括穴位刺激、药物吸收和心理作用。</a:t>
            </a:r>
          </a:p>
          <a:p>
            <a:r>
              <a:t>2. 穴位刺激可调节植物神经功能，改善微循环，降低血压。</a:t>
            </a:r>
          </a:p>
          <a:p>
            <a:r>
              <a:t>3. 药物吸收可直接作用于血管，降低血压。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中冲穴穴位贴敷法治疗高血压的前景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中冲穴穴位贴敷法是一种安全有效、简便易行的治疗高血压的方法。</a:t>
            </a:r>
          </a:p>
          <a:p>
            <a:r>
              <a:t>2. 中冲穴穴位贴敷法可作为高血压患者的辅助治疗方法。</a:t>
            </a:r>
          </a:p>
          <a:p>
            <a:r>
              <a:t>3. 中冲穴穴位贴敷法有望成为高血压患者的新型治疗方法。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中冲穴穴位贴敷的穴位选择及相关经络理论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中冲穴穴位贴敷对高血压患者血压控制的影响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中冲穴穴位贴敷的穴位选择及相关经络理论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中冲穴：位于手厥阴心包经，在掌心中央，握拳屈指时，中指尖端达掌心处。</a:t>
            </a:r>
          </a:p>
          <a:p>
            <a:r>
              <a:t>2. 心包经：起于胸中，上行咽喉，络于舌本，循行于手厥阴，终止于中冲穴。</a:t>
            </a:r>
          </a:p>
          <a:p>
            <a:r>
              <a:t>3. 中冲穴具有清心泻火、活血通络、止痛安神等功效。用于治疗高血压、冠心病、心绞痛、失眠、烦躁等症。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经络理论: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经络是人体气血运行的通道，由经脉、络脉、穴位三部分组成。</a:t>
            </a:r>
          </a:p>
          <a:p>
            <a:r>
              <a:t>2. 经脉是纵向运行的通道，络脉是横向运行的通道，穴位是经脉和络脉交汇的部位。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穴位选择: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中冲穴穴位贴敷对高血压患者血压控制的作用机理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中冲穴穴位贴敷对高血压患者血压控制的影响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中冲穴穴位贴敷对高血压患者血压控制的作用机理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中冲穴穴位贴敷具有镇静、安神的作用，能够有效缓解高血压患者的焦虑、紧张等不良情绪。</a:t>
            </a:r>
          </a:p>
          <a:p>
            <a:r>
              <a:t>2. 中冲穴穴位贴敷可以促进患者睡眠质量的提高，减少失眠、多梦等症状的发生，从而改善患者的身体状况。</a:t>
            </a:r>
          </a:p>
          <a:p>
            <a:r>
              <a:t>3. 中冲穴穴位贴敷能够调节患者的神经系统功能，降低交感神经兴奋性，提高副交感神经兴奋性，从而达到镇静、安神的作用。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中冲穴穴位贴敷的降压作用：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中冲穴穴位贴敷能够有效降低高血压患者的血压，其作用机制可能与扩张血管、改善血液循环有关。</a:t>
            </a:r>
          </a:p>
          <a:p>
            <a:r>
              <a:t>2. 中冲穴穴位贴敷可以改善血管内皮功能，减少血管收缩，增加血管舒张，从而降低血压。</a:t>
            </a:r>
          </a:p>
          <a:p>
            <a:r>
              <a:t>3. 中冲穴穴位贴敷能够调节患者的肾素-血管紧张素-醛固酮系统（RAAS）功能，抑制血管紧张素Ⅱ的生成，从而达到降压作用。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中冲穴穴位贴敷的镇静作用：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中冲穴穴位贴敷对高血压患者血压控制的作用机理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中冲穴穴位贴敷具有抗氧化作用，能够清除体内的自由基，减少氧化应激，从而保护血管内皮细胞，降低血压。</a:t>
            </a:r>
          </a:p>
          <a:p>
            <a:r>
              <a:t>2. 中冲穴穴位贴敷可以增加超氧化物歧化酶（SOD）、谷胱甘肽过氧化物酶（GSH-Px）等抗氧化酶的活性，减少脂质过氧化物的生成，从而达到抗氧化的作用。</a:t>
            </a:r>
          </a:p>
          <a:p>
            <a:r>
              <a:t>3. 中冲穴穴位贴敷能够调节患者的氧化还原状态，改善机体抗氧化能力，从而降低血压。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中冲穴穴位贴敷的改善血管内皮功能作用：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中冲穴穴位贴敷能够改善高血压患者的血管内皮功能，增加一氧化氮（NO）的生成，减少内皮素-1（ET-1）的生成，从而改善血管舒张功能，降低血压。</a:t>
            </a:r>
          </a:p>
          <a:p>
            <a:r>
              <a:t>2. 中冲穴穴位贴敷可以抑制血管内皮细胞的凋亡，减少血管内皮细胞的损伤，从而改善血管内皮功能，降低血压。</a:t>
            </a:r>
          </a:p>
          <a:p>
            <a:r>
              <a:t>3. 中冲穴穴位贴敷能够促进血管内皮细胞的增殖，修复受损的血管内皮细胞，从而改善血管内皮功能，降低血压。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中冲穴穴位贴敷的抗氧化作用：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中冲穴穴位贴敷对高血压患者血压控制的作用机理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中冲穴穴位贴敷能够调节高血压患者的免疫功能，抑制Th1细胞反应，促进Th2细胞反应，从而降低血压。</a:t>
            </a:r>
          </a:p>
          <a:p>
            <a:r>
              <a:t>2. 中冲穴穴位贴敷可以减少促炎因子（如IL-6、TNF-α）的生成，增加抗炎因子（如IL-10）的生成，从而调节免疫功能，降低血压。</a:t>
            </a:r>
          </a:p>
          <a:p>
            <a:r>
              <a:t>3. 中冲穴穴位贴敷能够调节患者的自身免疫反应，减少抗血管紧张素Ⅱ受体抗体的生成，从而改善血管舒张功能，降低血压。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中冲穴穴位贴敷的改善生活质量作用：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中冲穴穴位贴敷能够改善高血压患者的生活质量，降低患者的焦虑、抑郁等不良情绪，提高患者的睡眠质量。</a:t>
            </a:r>
          </a:p>
          <a:p>
            <a:r>
              <a:t>2. 中冲穴穴位贴敷可以减少高血压患者的并发症发生率，如脑卒中、心肌梗死等，从而提高患者的生活质量。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中冲穴穴位贴敷的调节免疫功能作用：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中冲穴穴位贴敷对高血压患者血压控制的临床疗效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中冲穴穴位贴敷对高血压患者血压控制的影响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中冲穴穴位贴敷对高血压患者血压控制的临床疗效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中冲穴穴位贴敷对高血压患者血压控制的临床疗效：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中冲穴穴位贴敷具有降压作用。研究表明，中冲穴穴位贴敷可以降低高血压患者的血压，其中收缩压降低明显，舒张压降低不明显。</a:t>
            </a:r>
          </a:p>
          <a:p>
            <a:r>
              <a:t>2. 中冲穴穴位贴敷具有改善肾功能的作用。研究表明，中冲穴穴位贴敷可以改善高血压患者的肾功能，降低肌酐和尿素氮水平，提高肾小球滤过率。</a:t>
            </a:r>
          </a:p>
          <a:p>
            <a:r>
              <a:t>3. 中冲穴穴位贴敷具有改善血脂代谢的作用。研究表明，中冲穴穴位贴敷可以改善高血压患者的血脂代谢，降低总胆固醇、低密度脂蛋白胆固醇和甘油三酯水平，升高高密度脂蛋白胆固醇水平。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中冲穴穴位贴敷对高血压患者血压控制的安全性：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中冲穴穴位贴敷具有良好的安全性。研究表明，中冲穴穴位贴敷对高血压患者的心率、呼吸、心电图、肝功能、肾功能和血常规等指标均无明显影响。</a:t>
            </a:r>
          </a:p>
          <a:p>
            <a:r>
              <a:t>2. 中冲穴穴位贴敷可能引起皮肤刺激。少数患者在中冲穴穴位贴敷后会出现皮肤刺激症状，如红肿、瘙痒等，一般在停药后症状即可消失。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中冲穴穴位贴敷对高血压患者血压控制的临床疗效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中冲穴穴位贴敷对高血压患者血压控制的机制：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中冲穴穴位贴敷可能通过调节交感神经系统活动降低血压。研究表明，中冲穴穴位贴敷可以降低交感神经兴奋性，从而降低外周血管阻力，减少心脏负荷，从而降低血压。</a:t>
            </a:r>
          </a:p>
          <a:p>
            <a:r>
              <a:t>2. 中冲穴穴位贴敷可能通过改善肾功能降低血压。研究表明，中冲穴穴位贴敷可以改善肾小球滤过率，降低肌酐和尿素氮水平，从而降低血压。</a:t>
            </a:r>
          </a:p>
          <a:p>
            <a:r>
              <a:t>3. 中冲穴穴位贴敷可能通过改善血脂代谢降低血压。研究表明，中冲穴穴位贴敷可以降低总胆固醇、低密度脂蛋白胆固醇和甘油三酯水平，升高高密度脂蛋白胆固醇水平，从而降低血压。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中冲穴穴位贴敷对高血压患者血压控制的临床应用：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中冲穴穴位贴敷可作为高血压患者的辅助治疗方法。研究表明，中冲穴穴位贴敷可以降低高血压患者的血压，改善肾功能，改善血脂代谢，并具有良好的安全性。</a:t>
            </a:r>
          </a:p>
          <a:p>
            <a:r>
              <a:t>2. 中冲穴穴位贴敷应与降压药物联合使用。研究表明，中冲穴穴位贴敷联合降压药物治疗高血压，可以更有效地降低血压，改善肾功能，改善血脂代谢。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https://d.book118.com/008041054111006034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中冲穴穴位贴敷对高血压患者血压控制的影响研究背景</vt:lpstr>
      <vt:lpstr> 中冲穴穴位贴敷对高血压患者血压控制的影响研究背景</vt:lpstr>
      <vt:lpstr> 中冲穴穴位贴敷对高血压患者血压控制的影响研究背景</vt:lpstr>
      <vt:lpstr> 中冲穴穴位贴敷对高血压患者血压控制的影响研究背景</vt:lpstr>
      <vt:lpstr> 中冲穴穴位贴敷的穴位选择及相关经络理论</vt:lpstr>
      <vt:lpstr> 中冲穴穴位贴敷的穴位选择及相关经络理论</vt:lpstr>
      <vt:lpstr> 中冲穴穴位贴敷对高血压患者血压控制的作用机理</vt:lpstr>
      <vt:lpstr> 中冲穴穴位贴敷对高血压患者血压控制的作用机理</vt:lpstr>
      <vt:lpstr> 中冲穴穴位贴敷对高血压患者血压控制的作用机理</vt:lpstr>
      <vt:lpstr> 中冲穴穴位贴敷对高血压患者血压控制的作用机理</vt:lpstr>
      <vt:lpstr> 中冲穴穴位贴敷对高血压患者血压控制的临床疗效</vt:lpstr>
      <vt:lpstr> 中冲穴穴位贴敷对高血压患者血压控制的临床疗效</vt:lpstr>
      <vt:lpstr> 中冲穴穴位贴敷对高血压患者血压控制的临床疗效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2024-09-13T05:02:13.975</cp:lastPrinted>
  <dcterms:created xsi:type="dcterms:W3CDTF">2024-09-12T21:02:13Z</dcterms:created>
  <dcterms:modified xsi:type="dcterms:W3CDTF">2024-09-12T21:02:16Z</dcterms:modified>
</cp:coreProperties>
</file>