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89E35-FBAE-46A9-B700-5314FD85E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143F9-86F3-4F40-8187-E9BA569CE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F58E2-F2EA-4FCC-BDD6-C180C09D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79B46-879A-444E-B28A-35D95456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D4B6E-DDBC-4116-9BEE-BC83DF43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B4729-4951-4A42-B8B0-5BABE36C3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9974E-7826-4891-8660-CAB81FE6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8A509-D31A-4DBD-8219-5EB8C1ED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FC2D5-33D0-4401-BDD4-75B77690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2BC17-C638-4E25-90B5-F5D61861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8C582-6BE5-4747-A895-AC770AC2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1106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产品质量培训总结与反思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未来产品质量培训计划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提高员工对产品质量的重视程度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掌握产品质量的控制方法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培养员工的质量意识和管理能力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产品质量标准与规范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质量管理体系与流程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质量控制工具与技术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质量风险评估与预防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讲解产品质量的基本概念、标准和规范，以及质量管理体系的构建和实施。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通过分析实际案例，让员工了解质量问题的危害和解决质量问题的方法。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组织员工进行实际操作，掌握质量控制工具和技术，提高员工的质量控制能力。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评估员工对产品质量的理念、标准和要求的了解和掌握程度。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培训内容的掌握程度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评估员工在实际工作中运用所学知识解决质量问题的能力。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评估员工对待产品质量的态度以及职业精神，如责任心、细致度等。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工作态度和职业精神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通过员工在培训前后的绩效表现，评估培训效果。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培训前后绩效对比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通过问卷、简答题等形式检验员工对培训内容的掌握程度。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观察员工在实际操作中的表现，评估其操作技能和问题解决能力。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让员工自评、同事互评、上级评价等多角度评价员工的职业态度和精神。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对比员工在培训前后的工作绩效，分析培训效果。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书面测试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实操考核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360度评价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大部分员工掌握了培训内容，但在实际操作中仍存在一定问题，需要加强实践训练。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通过培训，员工在产品检测和质量控制方面的技能有所提高，但仍有提升空间。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部分员工对待产品质量的态度不够认真，需要加强职业精神的培养。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培训对于提高员工绩效有一定的帮助，但仍需持续改进和完善培训内容和方式。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产品质量问题分析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https://d.book118.com/008041106076006026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2024-09-03T23:17:41.906</cp:lastPrinted>
  <dcterms:created xsi:type="dcterms:W3CDTF">2024-09-03T15:17:41Z</dcterms:created>
  <dcterms:modified xsi:type="dcterms:W3CDTF">2024-09-03T15:17:44Z</dcterms:modified>
</cp:coreProperties>
</file>