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6F0DD4-7259-4209-A499-AB9BE59EA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3B67C-B1F9-4BF2-9CBF-E83D95171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961E0E-6281-4422-9E71-5E209C557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1DFE80-F482-472F-9766-CE2B1FFDA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8A9707-3A2B-4069-B750-716FF92815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9EF30F-6BDB-4B75-86BD-C0B6FA7310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A5AED5-8AA2-4F01-B188-C0B61F4184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493C2-4920-4664-B220-5FE39EC97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B96707-A201-4949-A451-95A20B8AE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0848C-6979-4C0E-A84B-F3AEF3F57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B59D5-0BB9-42E6-A4A1-748546121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42001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护理安全教育</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护理安全概述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护理风险识别与评估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护理安全措施与实践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护理不良事件处理与预防</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患者安全文化建设</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护理安全教育与培训</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护理安全概述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护理安全是指在护理过程中采取必要的措施，预防患者发生不良事件和意外伤害，保障患者生命安全和身体健康。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护理安全定义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护理安全是医疗质量的重要组成部分，直接关系到患者的生命安全和身体健康。提高护理安全水平可以减少医疗事故和纠纷的发生，提高患者满意度和信任度，同时也有利于提升医疗机构的声誉和竞争力。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护理安全重要性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目前，我国护理安全水平还有待提高，不良事件和意外伤害时有发生。一些医疗机构存在护理人力不足、护理人员素质参差不齐、护理管理制度不完善等问题，都给护理安全带来潜在风险。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护理安全挑战</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医疗技术的不断发展和患者需求的不断提高，护理安全面临诸多挑战。如何加强护理人员的培训和教育，提高护理人员的安全意识和技能水平；如何完善护理管理制度和流程，减少不良事件和意外伤害的发生；如何加强医疗机构之间的协作和沟通，共同应对护理安全挑战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护理安全现状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护理安全目标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护理安全的最终目标是保障患者的生命安全和身体健康，减少不良事件和意外伤害的发生。同时，也要关注护理人员的职业安全和健康，提高护理人员的工作满意度和幸福感。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护理安全原则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实现护理安全目标，需要遵循以下原则：预防为主，注重细节；全员参与，共同负责；持续改进，不断完善；科学管理，规范操作。这些原则将指导医疗机构和护理人员在实际工作中落实各项安全措施，确保患者的安全和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护理风险识别与评估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17" r="99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患者因素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护士因素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管理因素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常见护理风险因素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包括患者年龄、病情、心理状态等，如老年患者、危重患者、有自杀倾向患者等。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包括医疗设备、病房环境、药品管理等，如设备故障、病房不整洁、药品过期等。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包括护士的专业技能、工作态度、沟通能力等，如护士经验不足、工作态度不认真、沟通不畅等。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包括护理制度、护理流程、培训等，如制度不完善、流程不合理、培训不到位等。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观察法</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询问法</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分析法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风险识别方法与技巧</a:t>
              </a:r>
            </a:p>
          </p:txBody>
        </p:sp>
      </p:grpSp>
      <p:pic>
        <p:nvPicPr>
          <p:cNvPr id="28" name="Picture 28"/>
          <p:cNvPicPr>
            <a:picLocks noChangeAspect="1"/>
          </p:cNvPicPr>
          <p:nvPr/>
        </p:nvPicPr>
        <p:blipFill>
          <a:blip r:embed="rId2"/>
          <a:srcRect l="21614" r="2161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通过直接观察患者的症状、体征、行为等，发现潜在的风险因素。</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与患者及其家属进行有效沟通，了解患者的病情、需求及心理状况，从而识别风险。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利用专业的评估工具对患者的病情、生活自理能力等进行全面评估，以发现潜在风险。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对已经发生的不良事件进行分析，找出根本原因和潜在的风险因素。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根据患者的病情、年龄、生活自理能力等因素，制定针对性的风险评估量表，对潜在风险进行量化评估。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护理风险评估量表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建立不良事件上报制度，鼓励医护人员积极上报不良事件，以便及时分析和处理潜在风险。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不良事件上报系统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将识别出的风险因素按照发生的可能性和后果的严重性进行分类和排序，为风险管理提供决策依据。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风险矩阵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针对识别出的风险因素，制定相应的风险管理计划，包括预防措施、应急处理方案等，以确保患者的安全。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风险管理计划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风险评估工具及应用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护理安全措施与实践</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护士应严格按照护理操作流程进行各项操作，确保操作规范、安全。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遵守护理操作流程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落实查对制度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强化无菌观念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5375" b="15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在执行护理操作前，护士应认真核对患者信息、药品、器械等，确保准确无误。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护士应时刻保持无菌观念，遵守无菌技术操作原则，降低患者感染风险。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严格执行护理操作规范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47" b="494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加强患者沟通与告知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有效沟通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护士应与患者及其家属保持有效沟通，了解患者需求，提供个性化的护理服务。</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充分告知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在执行护理操作前，护士应向患者及其家属充分告知操作目的、方法、注意事项等，取得患者及其家属的配合和理解。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及时反馈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护士应关注患者病情变化，及时向医生反馈，确保患者得到及时有效的治疗。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https://d.book118.com/008042001070006032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2024-09-10T01:32:51.840</cp:lastPrinted>
  <dcterms:created xsi:type="dcterms:W3CDTF">2024-09-09T17:32:51Z</dcterms:created>
  <dcterms:modified xsi:type="dcterms:W3CDTF">2024-09-09T17:32:54Z</dcterms:modified>
</cp:coreProperties>
</file>