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73FACD-3360-432E-B1CE-0F3C85B6C9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117EE0-B6EB-48E7-BB6B-3976036BB2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37F86F-2FEF-4C76-B737-5903B20B47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8EC1B9-5391-4451-BBAC-DA0EB57C78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87A4326-2D29-41B3-9179-84527DD62C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3585554-CE3C-4251-9FAA-44F5A62995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F89B96E-50AD-4E8F-BC91-B18F1FAB5E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F11921-BAAF-4B75-A5A7-8297F52ABB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AFBF78-84E7-4032-99C6-D6B0525439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7B4127-9D68-4290-8868-82BD99DCFD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33279C-0594-49D4-80F5-2F33C9484D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8042013075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家长会中的健康教育与生活引导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4779214" y="4075345"/>
            <a:ext cx="263357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60501" y="4990945"/>
            <a:ext cx="307099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健康教育在家长会中的角色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生活引导在家长会中的实践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健康教育与生活引导的结合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家长会中实施健康教育与生活引导的策略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77" b="27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提升家长的健康意识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通过家长会，向家长传递健康知识，提高他们的健康意识，使他们能够更好地关注和照顾孩子的身心健康。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纠正不良生活习惯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指出孩子在生活中可能存在的不良习惯，如饮食不规律、缺乏运动等，并提供改善方法，帮助孩子建立健康的生活方式。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促进家校合作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加强家长和学校之间的沟通与合作，共同为孩子的健康成长创造良好环境。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94" r="25094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家长是孩子的第一任教师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家长的行为和态度对孩子的成长具有深远的影响。通过家长会，可以向家长传递正确的健康观念和教育方法，使他们能够更好地引导孩子健康成长。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家校合作是孩子成长的重要保障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学校和家庭是孩子成长的两个重要场所，只有双方紧密合作，才能为孩子提供全面的教育和成长支持。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健康教育是全面教育的重要组成部分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健康不仅仅是身体健康，还包括心理、社会适应等多个方面。通过家长会中的健康教育，可以帮助孩子建立全面的健康观念，提高他们的综合素质。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家长会的重要性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健康教育在家长会中的角色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7208" r="1720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培养良好的生活习惯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指导家长帮助孩子养成良好的生活习惯，如定时作息、均衡饮食、适度运动等。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引导家长关注孩子的身体健康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通过讲解健康的重要性，让家长意识到孩子的身体健康是他们成长的基础。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强调预防疾病的重要性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教育家长了解疾病预防的重要性，包括个人卫生、合理饮食、充足睡眠等方面。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培养健康意识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792" r="16792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向家长介绍常见疾病的防治知识，如感冒、发烧、腹泻等，帮助他们更好地照顾孩子。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讲解常见疾病的防治知识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教育家长了解营养学知识，指导他们为孩子提供均衡、多样化的饮食，促进孩子身体健康发展。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分享营养与健康饮食知识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向家长传授心理健康知识，帮助他们了解孩子的心理发展特点，掌握与孩子沟通的技巧和方法。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传授心理健康知识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传播健康知识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鼓励家长参与孩子的健康管理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倡导家长积极参与孩子的健康管理，与孩子一起制定健康计划，培养他们的自我保健能力。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加强家庭健康教育合作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与家长合作，共同推进家庭健康教育，促进家庭成员之间互相学习、互相监督，形成良好的家庭健康氛围。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提供健康教育资源和支持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向家长提供相关的健康教育资源和支持，如健康手册、健康讲座等，帮助他们更好地实施家庭健康教育。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促进家庭健康氛围的形成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生活引导在家长会中的实践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提倡家庭和谐氛围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鼓励家长营造积极、和谐的家庭氛围，关注孩子的心理健康，增强其抵抗压力和逆境的能力。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引导正确价值观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教育孩子尊重他人、诚实守信、勇于承担责任，形成积极向上的生活态度。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强调健康生活方式的重要性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向家长传达健康饮食、充足睡眠和适度运动对青少年成长的重要性。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6324" r="16324"/>
          <a:stretch>
            <a:fillRect/>
          </a:stretch>
        </p:blipFill>
        <p:spPr>
          <a:xfrm>
            <a:off x="641457" y="1883900"/>
            <a:ext cx="3722788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树立正确的生活观念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建议家长协助孩子制定合理的作息时间表，保证充足的睡眠，避免熬夜和不良的作息习惯。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规律作息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健康饮食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适量运动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9792" r="197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指导家长合理安排孩子的饮食，注重营养均衡，减少高糖、高脂和过度加工食品的摄入。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鼓励孩子参加户外活动或体育锻炼，增强体质，提高身体素质。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养成良好的生活习惯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教育孩子学会合理规划时间，平衡学习、娱乐和休息的关系，提高学习效率。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时间管理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指导孩子学会识别和控制情绪，培养应对挫折和压力的积极心态。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情绪管理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引导孩子学会与人沟通、合作和分享，建立良好的人际关系，增强社会适应能力。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人际交往能力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提高自我管理能力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https://d.book118.com/008042013075006031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2024-09-08T13:49:08.861</cp:lastPrinted>
  <dcterms:created xsi:type="dcterms:W3CDTF">2024-09-08T05:49:08Z</dcterms:created>
  <dcterms:modified xsi:type="dcterms:W3CDTF">2024-09-08T05:49:10Z</dcterms:modified>
</cp:coreProperties>
</file>