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A0F96-DF4C-4C3D-B8C0-75891A53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87829-FC4D-4562-A026-04B7E88D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E6671-A69D-4D11-97D5-BBCD7DCE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1C9DA-3090-4D46-AF23-444508CF3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DE63D-96C8-4186-9C7F-485ECC7E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2A731-E327-458D-94C0-60AFDE298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DEB3B-8265-468D-8E5A-53A6B8D9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C97ED-78FF-4529-A291-D1307D21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42AEB-EEB3-4184-8E3A-A69DF3D3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89DE1-8C96-4F63-A7D0-073651CA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B99C8-6ECA-4F59-A4A4-213105E2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2061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平台型领导多维度结构、测量与创新行为影响验证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平台型领导多维度结构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平台型领导的测量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创新行为影响验证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平台型领导多维度结构与创新行为的关系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互联网经济时代，平台型企业迅速崛起，平台型领导成为组织变革和创新的重要驱动力。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平台型领导通过构建多方参与、互动合作的生态系统，推动创新行为的产生和扩散。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探究平台型领导的多维度结构、测量及其对创新行为的影响，对于指导企业实践和促进理论发展具有重要意义。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揭示平台型领导的多维度结构，开发有效的测量工具，并验证其对创新行为的影响。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平台型领导包含哪些维度？如何有效测量平台型领导？平台型领导对创新行为有何影响？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采用文献综述、深度访谈、问卷调查等方法，结合定性和定量研究手段。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以国内外知名平台型企业为研究对象，涵盖不同行业和领域。同时，对比传统领导方式与平台型领导的差异，进一步凸显平台型领导的特点和优势。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平台型领导多维度结构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平台型领导是一种基于网络平台和信息技术，通过构建多方参与、互动合作的生态系统，实现资源共享、价值共创和协同创新的领导模式。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平台型领导具有开放性、互动性、共创性和协同性等特点，强调领导者与参与者之间的平等合作和共同创造，注重激发个体和组织的创新潜能。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平台型领导的定义与特点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多维度结构是指平台型领导在构建生态系统时，需要考虑多个层面的因素和影响，包括技术、组织、社会和环境等多个维度。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结构包括技术平台、组织结构、社会关系和环境因素等多个子维度。其中，技术平台是支撑生态系统运行的基础，组织结构是协调各方参与者的关键，社会关系是促进合作与信任的重要因素，环境因素则是影响生态系统发展的外部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多维度结构的内涵与构成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平台型领导多维度结构的理论模型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基于多维度结构的内涵与构成，可以构建平台型领导的理论模型。该模型包括输入、处理、输出和反馈四个环节，分别对应着资源获取、资源整合、价值创造和价值分配等过程。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输入环节，平台型领导需要获取来自不同参与者的资源，包括知识、技能、资金等；在处理环节，领导者需要对这些资源进行整合和优化配置，以形成具有竞争力的生态系统；在输出环节，生态系统将创造出新的价值，满足市场需求并实现共赢；在反馈环节，领导者需要根据市场反馈和参与者反馈不断调整和优化生态系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模型解释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平台型领导的测量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通过设计问卷，收集被调查者对平台型领导行为的感知和评价数据。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记录并分析平台型领导在关键事件中的行为表现，评估其领导效能。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邀请专家对平台型领导的行为表现进行评估，获取专业意见。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领导行为指标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包括决策能力、协调能力、沟通能力、创新能力等方面。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组织绩效指标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包括员工满意度、组织承诺、工作绩效等方面。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量表设计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采用李克特量表等成熟量表，结合研究目的和实际情况进行适当修改和完善。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测量指标与量表设计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https://d.book118.com/008042061012006035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2024-09-13T17:50:58.362</cp:lastPrinted>
  <dcterms:created xsi:type="dcterms:W3CDTF">2024-09-13T09:50:58Z</dcterms:created>
  <dcterms:modified xsi:type="dcterms:W3CDTF">2024-09-13T09:51:00Z</dcterms:modified>
</cp:coreProperties>
</file>