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CEE3BC-9C41-4BCF-AA7E-7FCA1381F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BD024A-9A31-4335-8733-DE798BE534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B460FF-8A17-4B8B-AF38-29B9E8989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CFA1F3-E562-49DA-A717-8D0532A42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BFFA0C-E934-444C-B51A-EAFA6E56F3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94AB88-BA74-4A33-AA70-4E9290963F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B6E994-AF8A-4DA6-B6AD-F1CA74093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D248E8-4690-4FF6-94D1-1B25B152A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5D577D-69D9-4C96-9BF9-C696EDF8B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0709CC-5E64-4167-878D-782DE7C8A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F951E1-18FB-4FA2-9A1D-9B5BC53C6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04207310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2024年全球能源危机愈加严重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能源危机现状及趋势分析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影响因素剖析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各类能源现状及挑战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应对策略与措施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政策建议与倡导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能源危机现状及趋势分析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能源需求持续增长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随着全球人口增长和经济发展，能源需求持续上升，特别是在亚洲、非洲等新兴市场国家。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能源供应紧张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传统化石能源的开采难度加大，供应逐渐趋紧。同时，可再生能源的开发速度尚不能满足全球能源需求的增长。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地缘政治风险加剧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全球能源供应受到地缘政治因素的影响，如中东地区的政治动荡、俄罗斯与乌克兰的冲突等，导致能源市场波动加剧。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当前全球能源供需状况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125" r="12125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当前全球能源消费结构中，化石能源（煤炭、石油、天然气）占比过高，导致温室气体排放严重，加剧全球气候变化。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化石能源占比过高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尽管可再生能源（太阳能、风能、水能等）具有巨大潜力，但由于技术、经济和政策等方面的限制，其发展速度仍不能满足全球能源需求。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可再生能源发展不足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全球范围内，能源利用效率普遍较低，大量能源在转化、传输和使用过程中被浪费。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能源利用效率低下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能源消费结构与问题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能源转型加速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随着全球应对气候变化的紧迫性增加，各国将加快能源转型步伐，提高可再生能源在能源消费结构中的比重。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技术创新推动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技术进步和创新将推动可再生能源成本的降低和效率的提高，使得可再生能源更具竞争力。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国际合作加强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全球各国将加强在能源领域的国际合作，共同应对能源危机和气候变化挑战。同时，跨国能源公司和国际组织也将在推动全球能源转型中发挥重要作用。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影响因素剖析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地缘政治紧张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能源政策调整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政治因素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各国政府对于能源产业的政策调整，如减少对化石燃料的补贴、提高清洁能源的比重等，将直接影响全球能源市场的供需平衡。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全球范围内的地缘政治冲突和紧张局势，如中东地区的战争和亚洲地区的领土争端，可能导致能源供应中断或受限。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经济因素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能源价格波动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全球经济的波动和不确定性将导致能源价格的剧烈波动，进而影响能源生产和消费。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能源投资不足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由于经济下行或政策限制等原因，能源领域的投资可能不足，从而影响能源供应能力。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全球人口的不断增长和城市化进程的加速将推动能源需求持续增长。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人口增长和城市化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随着环保意识的提高，人们对于清洁能源的需求将不断增加，而化石燃料的需求将逐渐减少。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环保意识提高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50" b="1005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随着太阳能、风能等新能源技术的不断发展，其在全球能源供应中的比重将不断提高。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通过技术进步提高能源利用效率，可以在一定程度上缓解能源危机。例如，智能电网、节能建筑等技术可以降低能源消耗。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能源利用效率提高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新能源技术发展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各类能源现状及挑战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随着全球石油和天然气消费量的不断增长，已探明储量不断减少，导致能源供应日趋紧张。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储量减少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石油和天然气资源分布不均，地缘政治冲突和动荡对能源供应安全构成威胁。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地缘政治风险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石油和天然气开采、运输和使用过程中产生的废气、废水和固废对环境造成污染，加剧全球气候变化。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石油和天然气现状及挑战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资源枯竭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转型困难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611" r="5611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611" r="5611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1240" b="1124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煤炭现状及挑战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煤炭属于不可再生资源，随着开采量的不断增加，资源逐渐枯竭，难以满足长期能源需求。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煤炭开采和使用过程中产生大量的废气、废水和固废，对环境造成严重污染，影响人类健康和生态环境。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煤炭产业在全球经济中占有重要地位，转型升级面临技术、资金和政策等多方面的挑战。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https://d.book118.com/008042073102006032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2024-09-10T05:16:21.280</cp:lastPrinted>
  <dcterms:created xsi:type="dcterms:W3CDTF">2024-09-09T21:16:21Z</dcterms:created>
  <dcterms:modified xsi:type="dcterms:W3CDTF">2024-09-09T21:16:23Z</dcterms:modified>
</cp:coreProperties>
</file>