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ACA649-3A4A-47E7-B1E2-91067204A1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9F9EE0-2395-4505-A272-460DAB2F20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6A8008-2C56-46A2-B39B-1D1D9C6032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A80350C-DC6B-4C54-BCF0-83DDE194E8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3AEAD71-7B79-4158-8E77-2359EC762E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1848301-0CF1-4D3C-835A-BBC4660EBF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1DC4D57-690D-4FD1-B0F3-63E0FB43F6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0D9E273-ECD2-455A-96C2-FE86875B80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801639D-0B6E-42FF-A452-0790D65F40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F94FB6-12D3-4E26-95C6-8FF1BC3953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C5591-35D1-48D6-B7C4-3C0952CCE1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08043114034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625811" y="1717202"/>
            <a:ext cx="6025042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Triz课件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TRIZ 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冲突解决原理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创新思维方法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40个发明创造原理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TRIZ 概述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TRIZ是一种系统化的创新问题解决方法，它提供了一套工具和原理来解决工程和科学领域的创新问题。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TRIZ，全称为“发明问题解决理论”，是一种基于知识的创新问题解决方法。它提供了一套系统化的工具和原理，帮助工程师和科学家解决创新问题，并促进技术进化和发展。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3719" r="2371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TRIZ的定义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TRIZ起源于前苏联，经过多年的发展，已经成为全球范围内广泛应用的创新问题解决方法。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TRIZ起源于20世纪50年代的苏联，由发明家和工程师根里奇·阿奇舒勒及其同事开发。最初，TRIZ被用于解决苏联军事和工业领域的创新问题。随着时间的推移，TRIZ的应用范围逐渐扩大，成为全球范围内广泛应用的创新问题解决方法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TRIZ的起源和发展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270200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829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56128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385959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70200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900031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027151" y="1991575"/>
            <a:ext cx="4600575" cy="1800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7151" y="3277450"/>
            <a:ext cx="4600575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TRIZ的核心概念包括技术进化、冲突解决、知识库和系统化方法等。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8180" y="1247318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75216" y="1261999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33522" y="1991575"/>
            <a:ext cx="4600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547810" y="3277450"/>
            <a:ext cx="4572000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进化是TRIZ的一个重要概念，它认为技术系统会随着时间的推移而不断进化和发展。冲突解决是TRIZ的另一个核心概念，它提供了一套工具和原理来解决技术系统中的冲突。此外，TRIZ还建立了一个庞大的知识库，包括各种原理、工具和技术，供用户查询和学习。最后，TRIZ强调系统化的方法，通过一套完整的流程来解决创新问题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TRIZ的核心概念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冲突解决原理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0522" b="1052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5477" b="547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技术冲突解决原理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定义技术冲突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技术冲突是指两个或多个系统或系统组件之间的不兼容或相互干扰，导致功能、性能或设计上的问题。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解决技术冲突的方法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通过分析冲突的根本原因，采用创新的方法和原理，消除或降低冲突的影响，实现系统或组件之间的和谐与平衡。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技术冲突解决原理的应用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在产品开发、设计、制造等过程中，遇到技术冲突时，运用Triz理论中的技术冲突解决原理，找到最佳的解决方案。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解决物理冲突的方法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通过改变系统或组件的物理特性、结构或运动方式，实现相互矛盾的需求或条件的和谐与平衡。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物理冲突解决原理的应用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在产品开发、设计、制造等过程中，遇到物理冲突时，运用Triz理论中的物理冲突解决原理，找到最佳的解决方案。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定义物理冲突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物理冲突是指同一系统或组件内部存在相互矛盾的需求或条件，导致无法同时满足这些需求或条件。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9792" r="1979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物理冲突解决原理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冲突矩阵是一个表格，用于表示技术冲突和物理冲突之间的关系，以及解决这些冲突的原理和方法。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冲突矩阵的定义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通过分析问题、确定相关参数和参数值，将问题归类为技术冲突或物理冲突，并在矩阵中标记相应的行和列。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冲突矩阵的构建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1157" r="1115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在解决具体问题时，通过查找冲突矩阵中的相应行和列，选择适合的解决原理和方法，实现问题的有效解决。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冲突矩阵的应用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冲突矩阵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创新思维方法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一种系统分析工具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九屏幕法是Triz理论中的一种系统分析工具，它包括当前系统、子系统、超系统和时间、资源、环境等九个方面，通过分析这九个方面的因素，帮助人们全面了解系统的现状和未来发展趋势，为解决问题提供更全面的视角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九屏幕法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https://d.book118.com/008043114034006025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2024-09-01T19:09:35.701</cp:lastPrinted>
  <dcterms:created xsi:type="dcterms:W3CDTF">2024-09-01T11:09:35Z</dcterms:created>
  <dcterms:modified xsi:type="dcterms:W3CDTF">2024-09-01T11:09:37Z</dcterms:modified>
</cp:coreProperties>
</file>