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780C9-B186-4CC8-B1EA-81865D75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1BD6A-EFD3-452F-97D3-8AA7B363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4592C-1C37-46BF-8BA0-7A5F8978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859EF-F041-49CD-988F-08301E4BE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91800-94B1-4647-B7A3-001769CD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9EE25-C3C4-4D58-B10D-573FDD85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D6353-BA6F-47A9-A6CD-18CA2877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EF83D-B9B7-4B79-BC12-2692F915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1F9B3-A655-4651-B339-349B619F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11071-1E20-4706-B2D1-91EB4BE3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86304-ED7F-49F5-9F6A-902E879D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4016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航天点亮梦想个人心得体会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航天科技的发展历程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航天科技对人类社会的影响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个人在航天领域的成长与收获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航天点亮梦想——我的未来展望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激发青少年对航天的兴趣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通过航天点亮梦想活动，让青少年更加了解航天科技，激发他们的好奇心和探索欲望。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推广航天科普知识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活动旨在普及航天知识，提高公众对航天领域的认知和理解。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培养未来航天人才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通过活动，发现和培养对航天有浓厚兴趣和潜力的青少年，为国家的航天事业储备人才。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参与航天点亮梦想活动的体验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我参加了航天点亮梦想的活动，通过亲身体验和实践，更加深入地了解了航天科技的魅力和重要性。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对航天科技的理解和认识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在活动中，我学习了许多关于航天科技的知识，了解了航天器的工作原理、发射过程以及航天员的生活和工作情况等，让我对航天领域有了更加全面的认识。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对未来航天的展望和期待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通过参与活动，我深刻感受到航天科技对人类社会发展的重要意义。我希望未来能够有更多的人关注和投入到航天领域，共同推动航天事业的发展，让人类的脚步走得更远、更高。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个人经历与感受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航天科技的发展历程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61" b="416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早期的航天探索起源于对火箭的研究和试验，如罗伯特·戈达德等先驱者为火箭技术的发展奠定了基础。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火箭试验的先驱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1957年，苏联成功发射了世界上第一颗人造卫星“斯普特尼克1号”，标志着人类正式进入太空时代。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人造卫星的突破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随后的几年里，苏联和美国相继实现了载人航天，尤里·加加林成为首位进入太空的地球人，美国也成功实施了阿波罗登月计划。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载人航天的初步实现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早期的航天探索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国际合作与空间站建设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各国纷纷开展航天合作，共同建设国际空间站，进行太空科学研究和技术试验。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深空探测的拓展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人类对太空的探索逐渐从近地空间拓展到深空，如火星探测、小行星探测等任务不断取得新成果。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多样化的航天器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随着技术的进步，航天器的种类和用途越来越多样化，包括通信卫星、气象卫星、导航卫星等。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841" b="118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航天技术的飞速发展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随着商业航天的快速发展，未来将有更多的企业和个人参与到航天活动中来，推动航天技术的普及和应用。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商业航天的崛起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人类将在月球和火星等天体上建立基地，进行长期居住和资源开发，为深空探索奠定基础。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月球与火星基地的建设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太空旅游将逐渐成为一种新兴产业，同时太空经济也将蓬勃发展，包括太空资源开发、太空制造等。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太空旅游与太空经济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未来的航天展望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航天科技对人类社会的影响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通过卫星实现全球范围内的即时通信，改变了人们的交流方式，使得跨地域沟通变得便捷。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卫星通信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航天技术应用于全球卫星导航系统，为人们的出行提供了准确的定位和导航服务，极大地方便了交通和旅行。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导航系统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91" r="39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通过卫星遥感技术，可以实时监测地球表面的自然环境和人类活动，为环境保护、城市规划等领域提供了重要数据支持。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遥感技术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航天科技改变生活方式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高新技术转化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航天技术作为一种高新技术，其研发过程中产生的技术成果可以转化为民用技术，推动相关产业的发展。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太空产业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航天技术的发展催生了太空产业，包括卫星制造、发射服务、太空旅游等领域，为经济增长提供了新的动力。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促进就业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航天产业的兴起为社会提供了大量的就业机会，包括科研、制造、运营等多个领域。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64" b="356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25" r="83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038" r="1403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航天科技推动经济发展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https://d.book118.com/008044016027006026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2024-09-03T06:15:11.615</cp:lastPrinted>
  <dcterms:created xsi:type="dcterms:W3CDTF">2024-09-02T22:15:11Z</dcterms:created>
  <dcterms:modified xsi:type="dcterms:W3CDTF">2024-09-02T22:15:13Z</dcterms:modified>
</cp:coreProperties>
</file>