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DBC30-D534-4A0B-9C15-33228D8AB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8CB88-A38C-4EA0-95B7-6DE9FCECE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73751-8AD6-4CDC-ACF8-D3F1C938E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B1D0B4-7303-4BFE-9F52-F362A8D4F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9A0E14-2255-4E7E-98D4-CE3B555E3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3FEC7D-9F25-4739-B488-5857903A4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97328A-1498-424D-BE2F-F9B3A283C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95EBCE-8932-476D-9C87-59338366A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D3FFF7-D2B8-4CA4-A86E-417CFE316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424331-13C1-4E1A-9E32-51D57F447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0B085-7DCC-4B12-8067-4381060D6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4406312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拥有健康快乐的生活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健康生活的重要性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保持健康的生活方式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快乐生活的秘诀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如何平衡健康与快乐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案例分享：成功人士的健康快乐生活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健康生活的重要性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健康与生活的质量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拥有健康的身体是享受美好生活的前提，能够让我们更好地享受生活中的各种乐趣，如旅游、运动、社交等。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心理健康同样重要，它关系到我们的情绪、心态和幸福感，一个健康的心理状态能够让我们更好地应对生活中的挑战和压力。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36" r="51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身体健康的人更容易感到幸福和满足，良好的健康状况能够提升我们的幸福感，让我们更加乐观和自信。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健康的身体和心理状态有助于降低抑郁的风险，让我们更加积极向上，充满正能量。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健康与幸福感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降低抑郁风险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幸福感提升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健康与工作效率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保持健康的生活方式能够提高我们的工作效率，因为一个健康的身体和心理状态能够让我们更加专注、有精力和创造力。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降低医疗支出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保持健康可以降低医疗支出，因为生病或受伤需要花费大量的金钱和时间来治疗和康复。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保持健康的生活方式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均衡饮食是保持身体健康的关键，它能够提供人体所需的营养素，维持正常的生理功能。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均衡饮食应包含足够的蔬菜、水果、全谷类、低脂奶制品、瘦肉和豆类等，同时要控制糖分、盐分和饱和脂肪的摄入。此外，饮食应定时定量，避免暴饮暴食。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适量运动能够增强身体素质，提高免疫力，预防疾病。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每周应进行至少150分钟的中等强度有氧运动，如快走、游泳、骑自行车等。此外，力量训练也有助于增强肌肉和骨骼健康。运动时应避免过度疲劳和受伤。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良好的睡眠有助于恢复身体机能，提高免疫力，减轻压力。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成年人每晚应保证7-9小时的睡眠时间，并尽量保持规律的睡眠习惯。睡眠时应创造安静、舒适的睡眠环境，避免睡前使用电子产品或饮用咖啡因等刺激性物质。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良好的睡眠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心理健康是整体健康的重要组成部分，它影响个人的情感、思维和行为。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保持心理健康的方法包括学会应对压力、培养乐观的心态、建立良好的人际关系等。如有需要，可寻求专业心理咨询和治疗。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快乐生活的秘诀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https://d.book118.com/008044063123006034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2024-09-13T08:16:38.108</cp:lastPrinted>
  <dcterms:created xsi:type="dcterms:W3CDTF">2024-09-13T00:16:38Z</dcterms:created>
  <dcterms:modified xsi:type="dcterms:W3CDTF">2024-09-13T00:16:40Z</dcterms:modified>
</cp:coreProperties>
</file>