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9E0BB-CFC2-4542-8EA7-3327E2E8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9630A-55DD-4F5B-99AF-52292B9C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4EC6C-94A7-4960-9AA0-8C38E036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DFB34-1A98-434A-AB56-FEFE353B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161E5-D45B-4330-8B75-688F593F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37859-9DD8-4092-868C-2547FDF1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928EA-E710-4D15-AAC9-672458B9F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8AC47-8767-4264-A143-D335994DD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20198-5BC1-46C1-BEB8-1290CEF94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BD858-C9BE-46BF-AFE2-39BC94AE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3E1C1-750D-4A77-8D2D-CFEC364B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5015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智慧农业整体解决方案的农产品市场战略分析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智慧农业技术与应用概述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基于智慧农业技术的农产品市场战略制定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智慧农业技术助力农产品营销创新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供应链协同与物流配送优化方案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政策法规支持与行业标准规范解读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农产品市场规模庞大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随着人口增长和经济发展，农产品市场规模不断扩大，涵盖了各类食品、饮料、纤维等。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增长率稳定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农产品市场增长率相对稳定，受季节性和周期性因素影响较小。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消费者对农产品的需求从单纯的数量满足向质量、安全、健康、环保等多元化方向发展。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健康、安全、环保成为消费趋势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消费者对农产品的个性化、定制化需求增加，对产品的品种、品质、口感等提出更高要求。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个性化、定制化需求增加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农产品市场竞争格局多样化，包括大型农业企业、中小型农业企业、农民合作社、家庭农场等多种经营主体。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竞争格局多样化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大型农业企业具有资金、技术、品牌等优势，中小型农业企业和农民合作社具有灵活性、地域性等优势，家庭农场具有自然、生态等优势。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主要参与者各具优势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农业产业链整合加速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未来农产品市场的发展将加速农业产业链整合，实现农业生产、加工、销售等环节的紧密衔接和高效运转。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农业绿色发展成为主流方向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未来农产品市场的发展将以农业绿色发展为主流方向，推动农业生产方式的转型升级，实现农业可持续发展。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农业科技创新成为重要驱动力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未来农产品市场的发展将更加依赖农业科技创新，包括生物技术、信息技术、智能装备等方面的创新应用。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智慧农业技术与应用概述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通过物联网技术，实时监测土壤、气象等数据，为农作物提供精准的生长环境，提高产量和品质。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500" r="2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物联网技术可实现农业设备的远程监控和自动化管理，降低人力成本，提高生产效率。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物联网技术可对农产品生产、加工、运输等全过程进行监控和数据记录，实现农产品质量追溯和食品安全保障。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农产品追溯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大数据技术可对海量农业数据进行分析和挖掘，为农业生产提供科学依据和决策支持。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基于历史数据和实时数据，大数据可预测农作物生长趋势、病虫害发生概率等，帮助农民提前采取应对措施。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农业资源优化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大数据可分析农业资源利用情况，提出优化建议，促进农业可持续发展。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大数据在农业中作用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人工智能技术可通过图像识别、语音识别等技术手段，对农作物病虫害、生长情况等进行自动识别和分析。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基于人工智能技术，可构建农业专家系统，为农业生产提供智能化决策支持和服务。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农业机器人可自主完成播种、施肥、除草等农业生产任务，提高农业生产效率和质量。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人工智能技术在农业中应用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区块链技术可为农产品提供可信的数据记录和追溯体系，保障农产品质量安全和消费者权益。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5G通信技术可为智慧农业提供高速、低延时的数据传输服务，促进农业信息化和智能化发展。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生物技术在农业中应用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生物技术可用于改良作物品种、提高作物抗逆性等方面，为农业生产提供更多可能性。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其他先进技术介绍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基于智慧农业技术的农产品市场战略制定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根据市场调研结果，确定智慧农业技术应用的目标市场，如高端农产品市场、有机农产品市场等。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在目标市场内进一步细分，识别不同消费者群体的需求和购买行为，以便制定更精准的市场策略。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通过收集和分析农产品市场的相关数据，了解消费者需求、市场趋势和竞争态势，为目标市场定位和细分提供决策支持。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产品差异化策略设计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设计独特的包装和品牌形象，突出智慧农业技术的特点和优势，提高产品在市场上的辨识度和吸引力。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产品包装与品牌形象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通过智慧农业技术提高农产品的品质，如口感、营养价值和安全性等方面，以区别于传统农产品。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产品品质提升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结合智慧农业技术，开发具有独特功能和特性的农产品，如富硒大米、高纤维蔬菜等，以满足消费者多样化的需求。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利用电商平台和社交媒体等线上渠道，打破地域限制，将智慧农产品推向更广阔的市场。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与优质农产品销售商合作，建立稳定的销售渠道，同时优化批发、零售等环节，提高销售效率。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渠道协同与整合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实现线上线下渠道的协同与整合，为消费者提供便捷的购买体验，提高品牌影响力和市场份额。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https://d.book118.com/008045015006006031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2024-09-07T17:29:34.105</cp:lastPrinted>
  <dcterms:created xsi:type="dcterms:W3CDTF">2024-09-07T09:29:34Z</dcterms:created>
  <dcterms:modified xsi:type="dcterms:W3CDTF">2024-09-07T09:29:36Z</dcterms:modified>
</cp:coreProperties>
</file>