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C243FD-4E8C-4FF6-A1CD-41B718F0CC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2F03A7-CFF8-4624-AF36-E9B29DC0F9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51FF56B-CAB8-4F06-A8E2-DC69054343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E555D90-5E50-47F0-9B30-59C9745540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1AB2C65-330D-4B85-83C7-6D63F3225F7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639A556-4AC5-4E31-8E6F-074FB5C8D5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CA9D942-7BA6-4FF0-B1D0-E2A0E27DBE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B6D4FB-590F-493D-9AE5-91F17D468F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589F40-4CE2-43BD-9495-6A7697385D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2CB2A8-DE7B-4B94-A076-C54FF7AD2B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D9A25A-C43F-4670-A96D-27574A2723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8045035116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慢性腰肌劳损中医治疗小讲课护理课件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慢性腰肌劳损的概述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中医治疗慢性腰肌劳损的方法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护理措施在慢性腰肌劳损中的应用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预防与保健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病例分享与讨论</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慢性腰肌劳损的概述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093" r="1509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5093" r="1509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慢性腰肌劳损是指腰部肌肉及其附着点筋膜或骨膜的慢性损伤性炎症，是腰痛的常见原因之一。</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病程较长，疼痛反复发作，劳累后加重，休息后缓解。疼痛多局限于腰骶部，呈酸胀痛或刺痛。</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长期反复的腰部活动，如弯腰、久坐、久站等，导致腰部肌肉持续紧张，产生微细损伤或劳损。</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腰部肌肉、筋膜和骨膜发生慢性损伤性炎症，导致局部组织粘连、硬化、钙化，对疼痛感受器的刺激是引起疼痛的主要原因。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病理</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腰部慢性疼痛，呈酸胀痛或刺痛，疼痛可向臀部或下肢放射。腰部僵硬，活动受限，劳累后加重，休息后缓解。</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根据患者的临床表现、病史及体格检查，结合影像学检查结果（如X线、CT或MRI），排除其他引起腰痛的原因，如腰椎间盘突出、腰椎管狭窄等，即可确诊。</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中医治疗慢性腰肌劳损的方法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根据患者体质和症状，采用补益肝肾、活血化瘀、舒筋通络的中药进行内服，如六味地黄丸、左归丸、右归丸等。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中药内服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将中药制成膏药或散剂，外敷于腰部疼痛部位，以缓解疼痛和肌肉紧张。</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中药外敷</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中药治疗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5664" b="566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针刺治疗</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通过刺激穴位，调和气血，舒缓肌肉紧张和疼痛。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艾灸治疗</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利用艾叶制成的艾条或艾炷，在特定穴位上进行温热刺激，以促进气血流通和舒缓疼痛。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针灸治疗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推拿按摩</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手法按摩</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通过按摩和揉捏腰部肌肉，缓解肌肉紧张和疼痛。</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拔罐疗法</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利用罐子吸附在腰部，排除体内湿气和瘀血，缓解疼痛。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https://d.book118.com/008045035116006027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2024-09-05T18:30:28.718</cp:lastPrinted>
  <dcterms:created xsi:type="dcterms:W3CDTF">2024-09-05T10:30:28Z</dcterms:created>
  <dcterms:modified xsi:type="dcterms:W3CDTF">2024-09-05T10:30:30Z</dcterms:modified>
</cp:coreProperties>
</file>