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A42BD2-626F-4451-BE96-43D9AF1D6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A79F1-C145-438D-9253-EED62F988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B60C2-84E7-42D5-99B9-DC84729F5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6AE32E-CABC-4281-B5E1-9C608BE26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9CB255-D3E1-49FC-B89A-02C5DCFC5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769098-E6CA-4722-99C5-B830A8409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DC115C-3EE7-4165-B509-6DDBEB50C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5E72A5-1F2C-4D8A-9277-A5E3321AC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E0046B-04C5-4FE8-8A24-BF4957BCB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1DD46-60F4-4E16-813C-29D0A1B06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E936E4-0E70-44AF-9B5E-A1EE27267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4513400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波音737服务流程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波音737简介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波音737服务流程详解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服务流程中的关键环节与注意事项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波音737服务流程的改进与创新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波音737服务流程案例分析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波音737简介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波音737的历史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波音737是波音公司开发的一种中短程喷气式客机，自1967年首次投入商业运营以来，已经发展了多个型号，成为世界上最受欢迎的商用飞机之一。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波音737的发展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随着航空市场的变化和技术的发展，波音公司不断对波音737进行改进和升级，推出了多个改进型，包括波音737-300、波音737-800、波音737 MAX等。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波音737的历史与发展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波音737采用了先进的发动机和空气动力学设计，具有较高的燃油效率和较低的运营成本。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高效节能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舒适度高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波音737的客舱舒适度高，座椅宽敞，且有多种布局选择，适合不同航线需求。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波音737具有较高的可靠性，维护成本低，且具有较长的服役寿命。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波音737的主要特点与优势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波音737适用于国内航线，可搭载100-230名乘客，适合中短途飞行。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国内航线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波音737在支线航空市场也具有较高的市场份额，适合连接小型机场和中心城市。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支线航空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部分波音737货机型号可提供货运服务，适合航空货运市场。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货运航空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波音737的应用领域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829" r="248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77" r="314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服务流程是指服务提供者按照一定的顺序和步骤，完成一项服务活动的整个过程。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服务流程的优化和标准化对于提高服务质量、提升客户满意度、降低服务成本等方面具有重要意义。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按照服务目的分类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可分为售前、售中、售后服务流程。售前服务流程包括市场调研、产品开发等；售中服务流程包括订单处理、物流配送等；售后服务流程包括维修保养、客户回访等。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按照服务提供方式分类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可分为线上和线下服务流程。线上服务流程包括在线咨询、在线支付等；线下服务流程包括实体店销售、现场服务等。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服务流程特点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服务流程具有完整性、连贯性、灵活性等特点，需要确保服务提供者能够按照一定的顺序和步骤完成整个服务活动，同时根据客户需求和市场变化进行灵活调整。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服务流程的分类与特点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服务流程管理是指对服务流程的设计、实施、控制和改进等全过程的管理。通过制定合理的服务流程管理制度和规范，确保服务提供者能够按照规定的步骤和标准完成服务活动，提高服务质量。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服务流程优化是指通过不断改进和完善服务流程，提高服务效率、降低服务成本、提升客户满意度。常见的服务流程优化方法包括流程再造、流程自动化、流程标准化等。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服务流程优化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服务流程的管理与优化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波音737服务流程详解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飞机接收与检查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飞机接收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确认飞机型号、序列号、出厂日期等信息，确保符合合同要求。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外观检查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对飞机外观进行初步检查，包括机身、机翼、尾翼等部位，确保无损伤和异常。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文件资料审核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核对飞机相关文件资料，包括维修记录、适航证书等，确保符合适航要求。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定期对飞机进行清洁、润滑和检查，确保飞机各部件正常运转。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917" r="18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日常保养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根据飞机制造厂商的要求，定期对飞机进行详细检查和维修，包括发动机、起落架、航电系统等关键部位。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针对突发故障或事故，进行紧急检查和维修，确保飞机安全适航。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非计划维修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维修与保养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按照规定的检查周期，对飞机进行全面检查，包括结构、系统和性能等。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对飞机进行深度维修和改造，涉及范围较广，包括对飞机整体结构、发动机、起落架等进行全面检查和维修。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定期检查与大修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确保飞机各项功能正常，完成相关文件资料整理和交接工作。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交付准备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8292" r="282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与客户或租户举行交付仪式，签署交付文件，完成飞机交付。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交付仪式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针对租户退租的飞机，进行详细检查和清洁，确保飞机保持良好状态，以便再次出租。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退租处理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飞机交付与退租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https://d.book118.com/008045134002006044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2024-09-23T18:04:41.073</cp:lastPrinted>
  <dcterms:created xsi:type="dcterms:W3CDTF">2024-09-23T10:04:41Z</dcterms:created>
  <dcterms:modified xsi:type="dcterms:W3CDTF">2024-09-23T10:04:43Z</dcterms:modified>
</cp:coreProperties>
</file>