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C4D85-6FB3-482E-B2A1-074534F5E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4F64E-A871-47B9-B4D4-BB2ABEB06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25888-4D04-4EA8-8FE0-63CD36DD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10DC5-9CC9-4AE7-9CAD-F198CF8C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1E8D7-B771-4B5B-A056-8666197DD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DA62A-DD78-47D2-B693-9735F5776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2C2985-D5B1-4A31-B3B7-588A9D81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B9F95-A65A-47BF-9F65-BFC155C92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E001E-920F-46C6-B5FA-5B1FA836B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538CA-0382-4321-8691-7A318E60C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84D72-EB03-40E9-8DC6-20F001F62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6002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入院护理健康教育PPT\n## 1.入院护理健康教育的意义与重要性\n### 1.1入院护理健康教育对患者的身心健康的影响\n### 1.2入院护理健康教育对提高医疗服务质量的作用\n### 1.3入院护理健康教育对患者满意度的影响\n## 2.入院护理健康教育的内容与方法\n### 2.1入院护理健康教育的主要内容\n### 2.2入院护理健康教育的实施方法\n### 2.3入院护理健康教育的效果评估\n## 3.入院护理健康教育的实施策略\n### 3.1制定入院护理健康教育计划\n### 3.2培训护理健康教育师资队伍\n### 3.3建立入院护理健康教育评价机制\n## 4.入院护理健康教育的实践案例分析\n### 4.1成功实施入院护理健康教育的案例分析\n### 4.2入院护理健康教育实施过程中的问题及解决方法\n### 4.3入院护理健康教育实践案例的启示与借鉴\n## 5.入院护理健康教育的未来发展趋势与展望\n### 5.1入院护理健康教育的技术创新与发展\n### 5.2入院护理健康教育的个性化与差异化发展\n### 5.3入院护理健康教育在慢性病管理中的应用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入院护理健康教育PPT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入院护理健康教育的意义与重要性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提高患者的健康素养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增强患者对疾病的认识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促进患者的心理健康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减少患者的不良生活习惯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纠正不良的饮食习惯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改善不良的生活作息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减少不良的心理行为</a:t>
                </a:r>
                <a:endParaRPr/>
              </a:p>
            </p:txBody>
          </p:sp>
          <p:pic>
            <p:nvPicPr>
              <p:cNvPr id="1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促进患者的康复进程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降低患者的复发率</a:t>
                </a:r>
                <a:endParaRPr/>
              </a:p>
            </p:txBody>
          </p:sp>
          <p:pic>
            <p:nvPicPr>
              <p:cNvPr id="1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入院护理健康教育对患者的身心健康的影响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提高医疗服务的效率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减少患者对医疗信息的误解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提高患者的治疗配合度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降低医护人员的工作压力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提高医疗服务的质量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规范医护人员的健康教育行为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提高医护人员的健康教育能力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促进医护人员的团队协作</a:t>
                </a:r>
                <a:endParaRPr/>
              </a:p>
            </p:txBody>
          </p:sp>
        </p:grpSp>
        <p:grpSp>
          <p:nvGrpSpPr>
            <p:cNvPr id="1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降低医疗服务的风险</a:t>
                </a:r>
                <a:endParaRPr/>
              </a:p>
            </p:txBody>
          </p:sp>
          <p:sp>
            <p:nvSpPr>
              <p:cNvPr id="1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降低患者的并发症发生率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入院护理健康教育对提高医疗服务质量的作用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增强患者对医护人员的信任感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降低患者的投诉率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提高患者对医疗服务的满意度</a:t>
                </a:r>
                <a:endParaRPr/>
              </a:p>
            </p:txBody>
          </p:sp>
        </p:grpSp>
        <p:grpSp>
          <p:nvGrpSpPr>
            <p:cNvPr id="19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提高患者对治疗方案的满意度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提高患者对治疗效果的评价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降低患者的复发率</a:t>
                </a:r>
                <a:endParaRPr/>
              </a:p>
            </p:txBody>
          </p:sp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提高患者的治疗满意度</a:t>
                </a:r>
                <a:endParaRPr/>
              </a:p>
            </p:txBody>
          </p:sp>
        </p:grpSp>
        <p:grpSp>
          <p:nvGrpSpPr>
            <p:cNvPr id="19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改善患者的日常生活习惯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降低患者的心理压力</a:t>
                </a:r>
                <a:endParaRPr/>
              </a:p>
            </p:txBody>
          </p: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提高患者的生活满意度</a:t>
                </a:r>
                <a:endParaRPr/>
              </a:p>
            </p:txBody>
          </p:sp>
        </p:grpSp>
      </p:grpSp>
      <p:pic>
        <p:nvPicPr>
          <p:cNvPr id="19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入院护理健康教育对患者满意度的影响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入院护理健康教育的内容与方法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疾病的发生、发展及转归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疾病的症状与体征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疾病的治疗与康复</a:t>
                </a:r>
                <a:endParaRPr/>
              </a:p>
            </p:txBody>
          </p:sp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基本疾病知识教育</a:t>
                </a:r>
                <a:endParaRPr/>
              </a:p>
            </p:txBody>
          </p:sp>
        </p:grpSp>
        <p:grpSp>
          <p:nvGrpSpPr>
            <p:cNvPr id="21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治疗方案的选择与调整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护理措施的实施与配合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用药指导与副作用预防</a:t>
                </a:r>
                <a:endParaRPr/>
              </a:p>
            </p:txBody>
          </p:sp>
          <p:sp>
            <p:nvSpPr>
              <p:cNvPr id="21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治疗与护理措施教育</a:t>
                </a:r>
                <a:endParaRPr/>
              </a:p>
            </p:txBody>
          </p:sp>
          <p:sp>
            <p:nvSpPr>
              <p:cNvPr id="21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日常生活习惯的调整与改善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心理压力的应对与调适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社会支持系统的利用与建立</a:t>
                </a:r>
                <a:endParaRPr/>
              </a:p>
            </p:txBody>
          </p:sp>
          <p:sp>
            <p:nvSpPr>
              <p:cNvPr id="22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生活与心理指导教育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入院护理健康教育的主要内容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个体化教育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针对患者的病情与需求制定教育计划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针对患者的认知水平选择教育方式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针对患者的学习速度调整教育进度</a:t>
                </a:r>
                <a:endParaRPr/>
              </a:p>
            </p:txBody>
          </p:sp>
        </p:grpSp>
        <p:grpSp>
          <p:nvGrpSpPr>
            <p:cNvPr id="22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群体化教育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组织患者参加健康教育活动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制定群体教育计划与课程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利用多媒体进行教育传播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互动式教育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鼓励患者提问与讨论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引导患者参与决策与自我管理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定期评估教育效果并进行调整</a:t>
                </a:r>
                <a:endParaRPr/>
              </a:p>
            </p:txBody>
          </p:sp>
        </p:grpSp>
      </p:grpSp>
      <p:pic>
        <p:nvPicPr>
          <p:cNvPr id="23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入院护理健康教育的实施方法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入院护理健康教育的效果评估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教育效果的量化评估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采用问卷调查、访谈等方式收集患者信息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分析患者健康知识掌握程度的变化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评估患者健康行为改变的情况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教育效果的质量评估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观察患者对教育内容的满意度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分析患者对教育方式的接受程度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评估患者对教育效果的反馈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教育效果的持续评估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定期对患者进行健康教育评估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针对评估结果调整教育计划与方法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持续关注患者健康状况的变化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入院护理健康教育的实施策略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明确教育目标与内容</a:t>
                </a:r>
                <a:endParaRPr/>
              </a:p>
            </p:txBody>
          </p:sp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根据患者的病情与需求制定教育目标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根据教育目标选择教育内容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制定详细的教育计划与课程安排</a:t>
                </a:r>
                <a:endParaRPr/>
              </a:p>
            </p:txBody>
          </p:sp>
        </p:grpSp>
        <p:grpSp>
          <p:nvGrpSpPr>
            <p:cNvPr id="1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制定教育方式与方法</a:t>
                </a:r>
                <a:endParaRPr/>
              </a:p>
            </p:txBody>
          </p:sp>
          <p:sp>
            <p:nvSpPr>
              <p:cNvPr id="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根据患者的特点选择教育方式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根据教育内容选择教育方法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制定教育时间与频率的安排</a:t>
                </a:r>
                <a:endParaRPr/>
              </a:p>
            </p:txBody>
          </p:sp>
        </p:grpSp>
        <p:grpSp>
          <p:nvGrpSpPr>
            <p:cNvPr id="2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制定教育效果评估标准</a:t>
                </a:r>
                <a:endParaRPr/>
              </a:p>
            </p:txBody>
          </p:sp>
          <p:sp>
            <p:nvSpPr>
              <p:cNvPr id="2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设定教育效果的量化指标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设定教育效果的质量指标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设定教育效果的持续评估指标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制定入院护理健康教育计划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https://d.book118.com/008046002127006037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入院护理健康教育PPT</vt:lpstr>
      <vt:lpstr>入院护理健康教育的意义与重要性</vt:lpstr>
      <vt:lpstr>PowerPoint Presentation</vt:lpstr>
      <vt:lpstr>PowerPoint Presentation</vt:lpstr>
      <vt:lpstr>PowerPoint Presentation</vt:lpstr>
      <vt:lpstr>入院护理健康教育的内容与方法</vt:lpstr>
      <vt:lpstr>PowerPoint Presentation</vt:lpstr>
      <vt:lpstr>PowerPoint Presentation</vt:lpstr>
      <vt:lpstr>PowerPoint Presentation</vt:lpstr>
      <vt:lpstr>入院护理健康教育的实施策略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2024-09-17T21:36:58.089</cp:lastPrinted>
  <dcterms:created xsi:type="dcterms:W3CDTF">2024-09-17T13:36:58Z</dcterms:created>
  <dcterms:modified xsi:type="dcterms:W3CDTF">2024-09-17T13:36:59Z</dcterms:modified>
</cp:coreProperties>
</file>