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7DBA4-49BE-4B2B-8B37-CECC1C96A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9D29E8-C9D7-42D2-9537-9E09FCAFD4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0B3E51-9A50-4F5D-9155-612BA6D950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FF2C40-7042-4F94-B98B-7C2BD1A3F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42FA1D-0753-4894-B802-029E4E07A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783209-7AEF-4A70-A12B-B46AAE62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0FD8BC-7667-41C6-B4DC-034E60DA9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0F4669-8DD6-435F-AB4C-5E016AE8EF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9A690-DBAC-418A-918A-C548636B5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A799E-32BE-4BF6-850C-22B3E38B0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BE103E-4F10-4674-BE8E-BD975720A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804605701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膀胱造瘘管更换护理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膀胱造瘘管更换的重要性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膀胱造瘘管更换的步骤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膀胱造瘘管更换的注意事项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膀胱造瘘管护理的常见问题及处理方法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案例分享与经验总结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膀胱造瘘管更换护理的主要目的是确保患者的舒适和安全，同时预防并发症的发生。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管是一种通过手术在膀胱放置的导管，用于引流尿液。由于各种原因，如泌尿系统疾病、手术或意外伤害，一些患者可能需要长期或短期使用膀胱造瘘管。因此，正确的护理和更换膀胱造瘘管对于患者的康复和生活质量至关重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716" b="27716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膀胱造瘘管更换护理是指对膀胱造瘘管的日常护理和更换，以确保其通畅和有效引流尿液的过程。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正确的膀胱造瘘管更换护理包括定期更换导管、保持导管清洁、预防感染和并发症等措施。这需要患者及其护理人员的密切合作和正确操作。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定义和概念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膀胱造瘘管更换的重要性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18" b="901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保持排尿通畅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膀胱造瘘管是排尿的替代方式，用于帮助无法自主排尿的患者排出尿液。定期更换膀胱造瘘管有助于保持排尿通畅，避免尿潴留和泌尿系统感染。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长期留置膀胱造瘘管可能导致管道堵塞、老化或损坏，影响排尿效果，及时更换新管道可以确保排尿通畅，减轻患者的痛苦和不适。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膀胱造瘘管与外界相通，容易滋生细菌和其他微生物，导致泌尿系统感染和相关并发症。定期更换膀胱造瘘管可以有效预防感染和并发症的发生。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保持造瘘口的清洁和干燥对于预防感染至关重要，更换管道时应注意清洁造瘘口周围皮肤，保持局部干燥，以降低感染风险。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预防感染和并发症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膀胱造瘘管更换护理对于提高患者的生活质量具有重要意义。良好的排尿功能有助于患者恢复自主生活能力，减少依赖他人帮助的程度。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定期更换膀胱造瘘管可以降低并发症的发生率，减轻患者的痛苦和不适，使患者能够更好地融入社会生活，提高生活质量。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提高生活质量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膀胱造瘘管更换的步骤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准备物品和环境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准备患者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告知患者更换造瘘管的目的和过程，安抚患者情绪，使其放松配合。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准备所需物品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无菌手套、无菌敷料、无菌造瘘管、消毒液等。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确保环境清洁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确保操作区域干净、整洁，避免不必要的污染。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765" r="267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08" r="2950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609" r="2560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根据患者的舒适度和操作需要，协助患者采取适当的体位。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协助患者摆好体位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使用消毒液对造瘘口周围皮肤进行清洁，去除污垢和细菌。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局部清洁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患者体位和局部清洁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固定造瘘管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打开新造瘘管包装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插入新造瘘管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更换造瘘管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用无菌敷料固定好造瘘管，确保其位置稳定。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确保新造瘘管无菌、清洁。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将新造瘘管沿旧管方向缓缓插入，避免损伤膀胱或周围组织。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固定造瘘管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用胶布或固定带将造瘘管固定在适当的位置，防止脱落。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观察患者反应和造瘘管情况，记录更换时间和操作过程，如有异常及时处理。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固定和观察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https://d.book118.com/008046057015006041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2024-09-19T17:46:31.046</cp:lastPrinted>
  <dcterms:created xsi:type="dcterms:W3CDTF">2024-09-19T09:46:31Z</dcterms:created>
  <dcterms:modified xsi:type="dcterms:W3CDTF">2024-09-19T09:46:32Z</dcterms:modified>
</cp:coreProperties>
</file>