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0C2D6-CE7F-4A05-AA92-9EEF4DE7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D8EA6-16D8-42E4-8BE6-3FA9BD8C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9B3C8-CD52-4520-8714-A97B0C19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B883E-8A70-4D6E-AEBA-D0CAB0844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DFAB1-D5E7-4B8A-AF9C-B41ABE96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9DECA-5975-490C-973B-CFE44CF2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DD189-6F33-48E8-A280-D5F09CB97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37F71-67D6-416F-A4D7-8FD25F81A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BA577-655A-43D1-9BE0-8F2C1A0B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8FC9-0A7F-4361-9548-B9308267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1C28E-A90C-4CA2-882B-FD2EBBD1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856" r:id="rId2"/>
    <p:sldLayoutId id="2147490857" r:id="rId3"/>
    <p:sldLayoutId id="2147490858" r:id="rId4"/>
    <p:sldLayoutId id="2147490859" r:id="rId5"/>
    <p:sldLayoutId id="2147490860" r:id="rId6"/>
    <p:sldLayoutId id="2147490861" r:id="rId7"/>
    <p:sldLayoutId id="2147490862" r:id="rId8"/>
    <p:sldLayoutId id="2147490863" r:id="rId9"/>
    <p:sldLayoutId id="2147490864" r:id="rId10"/>
    <p:sldLayoutId id="21474908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6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Relationship Id="rId6" Type="http://schemas.openxmlformats.org/officeDocument/2006/relationships/tags" Target="../tags/tag440.xml" /><Relationship Id="rId7" Type="http://schemas.openxmlformats.org/officeDocument/2006/relationships/tags" Target="../tags/tag441.xml" /><Relationship Id="rId8" Type="http://schemas.openxmlformats.org/officeDocument/2006/relationships/tags" Target="../tags/tag442.xml" /><Relationship Id="rId9" Type="http://schemas.openxmlformats.org/officeDocument/2006/relationships/tags" Target="../tags/tag4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14" Type="http://schemas.openxmlformats.org/officeDocument/2006/relationships/tags" Target="../tags/tag480.xml" /><Relationship Id="rId15" Type="http://schemas.openxmlformats.org/officeDocument/2006/relationships/tags" Target="../tags/tag481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19" Type="http://schemas.openxmlformats.org/officeDocument/2006/relationships/tags" Target="../tags/tag502.xml" /><Relationship Id="rId2" Type="http://schemas.openxmlformats.org/officeDocument/2006/relationships/tags" Target="../tags/tag485.xml" /><Relationship Id="rId20" Type="http://schemas.openxmlformats.org/officeDocument/2006/relationships/tags" Target="../tags/tag503.xml" /><Relationship Id="rId21" Type="http://schemas.openxmlformats.org/officeDocument/2006/relationships/tags" Target="../tags/tag504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3.xml" /><Relationship Id="rId11" Type="http://schemas.openxmlformats.org/officeDocument/2006/relationships/tags" Target="../tags/tag514.xml" /><Relationship Id="rId12" Type="http://schemas.openxmlformats.org/officeDocument/2006/relationships/tags" Target="../tags/tag515.xml" /><Relationship Id="rId13" Type="http://schemas.openxmlformats.org/officeDocument/2006/relationships/tags" Target="../tags/tag516.xml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tags" Target="../tags/tag520.xml" /><Relationship Id="rId18" Type="http://schemas.openxmlformats.org/officeDocument/2006/relationships/tags" Target="../tags/tag521.xml" /><Relationship Id="rId19" Type="http://schemas.openxmlformats.org/officeDocument/2006/relationships/tags" Target="../tags/tag522.xml" /><Relationship Id="rId2" Type="http://schemas.openxmlformats.org/officeDocument/2006/relationships/tags" Target="../tags/tag505.xml" /><Relationship Id="rId20" Type="http://schemas.openxmlformats.org/officeDocument/2006/relationships/tags" Target="../tags/tag523.xml" /><Relationship Id="rId21" Type="http://schemas.openxmlformats.org/officeDocument/2006/relationships/tags" Target="../tags/tag524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tags" Target="../tags/tag510.xml" /><Relationship Id="rId8" Type="http://schemas.openxmlformats.org/officeDocument/2006/relationships/tags" Target="../tags/tag511.xml" /><Relationship Id="rId9" Type="http://schemas.openxmlformats.org/officeDocument/2006/relationships/tags" Target="../tags/tag5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5.xml" /><Relationship Id="rId3" Type="http://schemas.openxmlformats.org/officeDocument/2006/relationships/tags" Target="../tags/tag526.xml" /><Relationship Id="rId4" Type="http://schemas.openxmlformats.org/officeDocument/2006/relationships/tags" Target="../tags/tag527.xml" /><Relationship Id="rId5" Type="http://schemas.openxmlformats.org/officeDocument/2006/relationships/tags" Target="../tags/tag528.xml" /><Relationship Id="rId6" Type="http://schemas.openxmlformats.org/officeDocument/2006/relationships/tags" Target="../tags/tag529.xml" /><Relationship Id="rId7" Type="http://schemas.openxmlformats.org/officeDocument/2006/relationships/tags" Target="../tags/tag530.xml" /><Relationship Id="rId8" Type="http://schemas.openxmlformats.org/officeDocument/2006/relationships/tags" Target="../tags/tag531.xml" /><Relationship Id="rId9" Type="http://schemas.openxmlformats.org/officeDocument/2006/relationships/tags" Target="../tags/tag5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6104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运营管理部门工作方案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分析现有运营流程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优化运营流程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提高运营效率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监控与评估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分析现有运营流程</a:t>
            </a:r>
            <a:endParaRPr lang="zh-CN" altLang="en-US"/>
          </a:p>
        </p:txBody>
      </p:sp>
      <p:sp>
        <p:nvSpPr>
          <p:cNvPr id="10505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识别存在的问题</a:t>
            </a:r>
            <a:endParaRPr lang="zh-CN" altLang="en-US"/>
          </a:p>
        </p:txBody>
      </p:sp>
      <p:sp>
        <p:nvSpPr>
          <p:cNvPr id="10513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资源分配：资源是否得到合理利用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流程效率：是否存在瓶颈或冗余环节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沟通协作：各部门之间是否沟通顺畅，是否存在信息孤岛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数据分析：是否充分利用数据，为决策提供支持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分析运营流程瓶颈</a:t>
            </a:r>
            <a:endParaRPr lang="zh-CN" altLang="en-US"/>
          </a:p>
        </p:txBody>
      </p:sp>
      <p:sp>
        <p:nvSpPr>
          <p:cNvPr id="10514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流程复杂度：流程过于复杂，导致效率低下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信息传递：信息传递不畅，导致决策延迟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资源分配：资源分配不合理，导致资源浪费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流程优化：需要优化流程，提高效率和效果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确定优化目标</a:t>
            </a:r>
            <a:endParaRPr lang="zh-CN" altLang="en-US"/>
          </a:p>
        </p:txBody>
      </p:sp>
      <p:sp>
        <p:nvSpPr>
          <p:cNvPr id="10515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提高质量：提高运营质量，确保客户满意度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增强灵活性：使运营流程更加灵活，适应市场变化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提高效率：减少不必要的环节，提高运营效率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降低成本：通过优化流程，降低运营成本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制定改进计划</a:t>
            </a:r>
            <a:endParaRPr lang="zh-CN" altLang="en-US"/>
          </a:p>
        </p:txBody>
      </p:sp>
      <p:sp>
        <p:nvSpPr>
          <p:cNvPr id="105156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跟踪改进效果，持续优化运营流程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7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制定实施计划，包括时间表、责任人等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制定改进方案，包括优化流程、提高效率等措施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8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分析现有运营流程，找出存在的问题和瓶颈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优化运营流程</a:t>
            </a:r>
            <a:endParaRPr lang="zh-CN" altLang="en-US"/>
          </a:p>
        </p:txBody>
      </p:sp>
      <p:sp>
        <p:nvSpPr>
          <p:cNvPr id="10516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调整组织架构</a:t>
            </a:r>
            <a:endParaRPr lang="zh-CN" altLang="en-US"/>
          </a:p>
        </p:txBody>
      </p:sp>
      <p:sp>
        <p:nvSpPr>
          <p:cNvPr id="10524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设立专门的运营管理部门，负责统筹协调各部门的运营工作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加强部门之间的沟通协作，打破部门壁垒，形成合力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定期对组织架构进行评估和调整，以适应公司发展的需要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优化部门内部分工，明确岗位职责，提高工作效率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优化工作流程</a:t>
            </a:r>
            <a:endParaRPr lang="zh-CN" altLang="en-US"/>
          </a:p>
        </p:txBody>
      </p:sp>
      <p:sp>
        <p:nvSpPr>
          <p:cNvPr id="1052520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2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4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6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制定优化方案：改进流程，提高效率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8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0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2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4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明确流程目标：提高效率，降低成本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3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8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40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42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梳理现有流程：找出瓶颈和问题所在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4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46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48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50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实施优化措施：培训员工，监控效果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2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54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56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58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持续改进：定期评估，不断优化流程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提升人员素质</a:t>
            </a:r>
            <a:endParaRPr lang="zh-CN" altLang="en-US"/>
          </a:p>
        </p:txBody>
      </p:sp>
      <p:sp>
        <p:nvSpPr>
          <p:cNvPr id="10525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激励机制：建立合理的激励机制，激发员工的工作积极性和创造力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培训计划：制定详细的培训计划，提高员工的业务能力和综合素质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选拔任用：选拔有能力、有潜力的员工担任重要岗位，提高团队的整体素质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沟通协作：加强员工之间的沟通和协作，提高团队的凝聚力和执行力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https://d.book118.com/008046104061006025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8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Office Theme</vt:lpstr>
      <vt:lpstr>运营管理部门工作方案</vt:lpstr>
      <vt:lpstr>目录</vt:lpstr>
      <vt:lpstr>添加章节标题</vt:lpstr>
      <vt:lpstr>分析现有运营流程</vt:lpstr>
      <vt:lpstr>识别存在的问题</vt:lpstr>
      <vt:lpstr>分析运营流程瓶颈</vt:lpstr>
      <vt:lpstr>确定优化目标</vt:lpstr>
      <vt:lpstr>制定改进计划</vt:lpstr>
      <vt:lpstr>优化运营流程</vt:lpstr>
      <vt:lpstr>调整组织架构</vt:lpstr>
      <vt:lpstr>优化工作流程</vt:lpstr>
      <vt:lpstr>提升人员素质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2024-09-02T03:06:52.924</cp:lastPrinted>
  <dcterms:created xsi:type="dcterms:W3CDTF">2024-09-01T19:06:52Z</dcterms:created>
  <dcterms:modified xsi:type="dcterms:W3CDTF">2024-09-01T19:06:55Z</dcterms:modified>
</cp:coreProperties>
</file>