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5" r:id="rId33"/>
  </p:sldIdLst>
  <p:sldSz cx="12192000" cy="6858000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tags" Target="tags/tag1.xml" /><Relationship Id="rId35" Type="http://schemas.openxmlformats.org/officeDocument/2006/relationships/presProps" Target="presProps.xml" /><Relationship Id="rId36" Type="http://schemas.openxmlformats.org/officeDocument/2006/relationships/viewProps" Target="viewProps.xml" /><Relationship Id="rId37" Type="http://schemas.openxmlformats.org/officeDocument/2006/relationships/theme" Target="theme/theme1.xml" /><Relationship Id="rId38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D0BED7-83EF-4561-9799-B36599244E9F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AA393F-7E6F-48AB-8748-626D7B381DA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A393F-7E6F-48AB-8748-626D7B381DA1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37251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A393F-7E6F-48AB-8748-626D7B381DA1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092471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A393F-7E6F-48AB-8748-626D7B381DA1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04891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A393F-7E6F-48AB-8748-626D7B381DA1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172010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A393F-7E6F-48AB-8748-626D7B381DA1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14670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A393F-7E6F-48AB-8748-626D7B381DA1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984581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A393F-7E6F-48AB-8748-626D7B381DA1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530281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A393F-7E6F-48AB-8748-626D7B381DA1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829707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A393F-7E6F-48AB-8748-626D7B381DA1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8088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A393F-7E6F-48AB-8748-626D7B381DA1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659701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A393F-7E6F-48AB-8748-626D7B381DA1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243487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A393F-7E6F-48AB-8748-626D7B381DA1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9563484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A393F-7E6F-48AB-8748-626D7B381DA1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340726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A393F-7E6F-48AB-8748-626D7B381DA1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32672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A393F-7E6F-48AB-8748-626D7B381DA1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90575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AA393F-7E6F-48AB-8748-626D7B381DA1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244999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27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93B204-2278-4144-8217-113BCBC094DA}" type="slidenum">
              <a:rPr lang="zh-CN" altLang="en-US" smtClean="0"/>
              <a:t>28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93B204-2278-4144-8217-113BCBC094DA}" type="slidenum">
              <a:rPr lang="zh-CN" altLang="en-US" smtClean="0"/>
              <a:t>29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BD726-D8E8-4F2A-9976-E68FDF2CF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AF9DA-8002-4B46-AA0E-22D856A3A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0A3E8-5719-4AC6-8B56-C2FF6AA0D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95BDD-D095-43A2-8751-4FD48DDFF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21AF9-D2A5-4E0B-B773-0D2040ACA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EE7099-AF14-424E-B476-0C324135B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35B2E9-E9FD-4A7D-A892-2224DBAA0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DA447-5EB5-4C1F-B523-6F25CD991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069F7-E9BF-4CE8-9949-C9C83B52A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C4873-26A1-42A2-8FFA-10CAB5872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86D1B-2409-4AD9-9791-888FC7CEA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背景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621389-6E84-43FD-8180-CEFF4A544FD8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4EB0B60-63B1-4F6B-BE03-6C71F74C0BA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D9BE26-355D-4ED2-8FDB-31367D37BD87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2515F9A-9D7A-4F15-9CCF-93E9FDD79191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 userDrawn="1"/>
        </p:nvSpPr>
        <p:spPr>
          <a:xfrm>
            <a:off x="0" y="292100"/>
            <a:ext cx="3441700" cy="2921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5" name="矩形 14"/>
          <p:cNvSpPr/>
          <p:nvPr userDrawn="1"/>
        </p:nvSpPr>
        <p:spPr>
          <a:xfrm>
            <a:off x="8775700" y="292100"/>
            <a:ext cx="3416300" cy="2921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矩形 15"/>
          <p:cNvSpPr/>
          <p:nvPr userDrawn="1"/>
        </p:nvSpPr>
        <p:spPr>
          <a:xfrm>
            <a:off x="3568701" y="292100"/>
            <a:ext cx="254000" cy="2921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7" name="矩形 16"/>
          <p:cNvSpPr/>
          <p:nvPr userDrawn="1"/>
        </p:nvSpPr>
        <p:spPr>
          <a:xfrm>
            <a:off x="3924301" y="292100"/>
            <a:ext cx="254000" cy="2921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8" name="矩形 17"/>
          <p:cNvSpPr/>
          <p:nvPr userDrawn="1"/>
        </p:nvSpPr>
        <p:spPr>
          <a:xfrm>
            <a:off x="4279901" y="292100"/>
            <a:ext cx="254000" cy="2921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9" name="矩形 18"/>
          <p:cNvSpPr/>
          <p:nvPr userDrawn="1"/>
        </p:nvSpPr>
        <p:spPr>
          <a:xfrm>
            <a:off x="4635501" y="292100"/>
            <a:ext cx="254000" cy="2921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矩形 19"/>
          <p:cNvSpPr/>
          <p:nvPr userDrawn="1"/>
        </p:nvSpPr>
        <p:spPr>
          <a:xfrm>
            <a:off x="7327899" y="292100"/>
            <a:ext cx="254000" cy="2921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1" name="矩形 20"/>
          <p:cNvSpPr/>
          <p:nvPr userDrawn="1"/>
        </p:nvSpPr>
        <p:spPr>
          <a:xfrm>
            <a:off x="7683499" y="292100"/>
            <a:ext cx="254000" cy="2921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矩形 21"/>
          <p:cNvSpPr/>
          <p:nvPr userDrawn="1"/>
        </p:nvSpPr>
        <p:spPr>
          <a:xfrm>
            <a:off x="8039099" y="292100"/>
            <a:ext cx="254000" cy="2921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3" name="矩形 22"/>
          <p:cNvSpPr/>
          <p:nvPr userDrawn="1"/>
        </p:nvSpPr>
        <p:spPr>
          <a:xfrm>
            <a:off x="8394699" y="292100"/>
            <a:ext cx="254000" cy="2921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4" name="文本框 23"/>
          <p:cNvSpPr txBox="1"/>
          <p:nvPr userDrawn="1"/>
        </p:nvSpPr>
        <p:spPr>
          <a:xfrm>
            <a:off x="5105985" y="176540"/>
            <a:ext cx="19800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仿宋" panose="02010609060101010101" charset="-122"/>
                <a:ea typeface="仿宋" panose="02010609060101010101" charset="-122"/>
              </a:rPr>
              <a:t>组织架构图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4000" p14:dur="3000">
        <p14:glitter pattern="hexagon"/>
      </p:transition>
    </mc:Choice>
    <mc:Fallback>
      <p:transition spd="slow" advClick="0" advTm="4000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节标题">
    <p:bg>
      <p:bgPr>
        <a:gradFill flip="none" rotWithShape="1">
          <a:gsLst>
            <a:gs pos="54100">
              <a:schemeClr val="bg1"/>
            </a:gs>
            <a:gs pos="0">
              <a:srgbClr val="E8E8E8"/>
            </a:gs>
            <a:gs pos="100000">
              <a:srgbClr val="E8E8E8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../media/image1.jpe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8">
            <a:lum/>
          </a:blip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Relationship Id="rId7" Type="http://schemas.openxmlformats.org/officeDocument/2006/relationships/image" Target="../media/image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6.jpeg" /><Relationship Id="rId4" Type="http://schemas.openxmlformats.org/officeDocument/2006/relationships/image" Target="../media/image5.jpeg" /><Relationship Id="rId5" Type="http://schemas.openxmlformats.org/officeDocument/2006/relationships/image" Target="../media/image7.jpeg" /><Relationship Id="rId6" Type="http://schemas.openxmlformats.org/officeDocument/2006/relationships/image" Target="../media/image9.jpeg" /><Relationship Id="rId7" Type="http://schemas.openxmlformats.org/officeDocument/2006/relationships/image" Target="../media/image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10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9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10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5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6.xml" /><Relationship Id="rId3" Type="http://schemas.openxmlformats.org/officeDocument/2006/relationships/image" Target="../media/image9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6.jpeg" /><Relationship Id="rId7" Type="http://schemas.openxmlformats.org/officeDocument/2006/relationships/image" Target="../media/image7.jpeg" /><Relationship Id="rId8" Type="http://schemas.openxmlformats.org/officeDocument/2006/relationships/image" Target="../media/image11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7.xml" /><Relationship Id="rId3" Type="http://schemas.openxmlformats.org/officeDocument/2006/relationships/image" Target="../media/image8.jpeg" /><Relationship Id="rId4" Type="http://schemas.openxmlformats.org/officeDocument/2006/relationships/image" Target="../media/image11.jpeg" /><Relationship Id="rId5" Type="http://schemas.openxmlformats.org/officeDocument/2006/relationships/image" Target="../media/image4.jpeg" /><Relationship Id="rId6" Type="http://schemas.openxmlformats.org/officeDocument/2006/relationships/image" Target="../media/image9.jpeg" /><Relationship Id="rId7" Type="http://schemas.openxmlformats.org/officeDocument/2006/relationships/image" Target="../media/image5.jpeg" /><Relationship Id="rId8" Type="http://schemas.openxmlformats.org/officeDocument/2006/relationships/image" Target="../media/image12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9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4712106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" name="Oval 7"/>
          <p:cNvSpPr>
            <a:spLocks noChangeArrowheads="1"/>
          </p:cNvSpPr>
          <p:nvPr/>
        </p:nvSpPr>
        <p:spPr bwMode="auto">
          <a:xfrm>
            <a:off x="5341017" y="418845"/>
            <a:ext cx="1484304" cy="1484304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8" name="Oval 9"/>
          <p:cNvSpPr>
            <a:spLocks noChangeArrowheads="1"/>
          </p:cNvSpPr>
          <p:nvPr/>
        </p:nvSpPr>
        <p:spPr bwMode="auto">
          <a:xfrm>
            <a:off x="5341017" y="2862324"/>
            <a:ext cx="1484304" cy="1485727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9" name="Oval 11"/>
          <p:cNvSpPr>
            <a:spLocks noChangeArrowheads="1"/>
          </p:cNvSpPr>
          <p:nvPr/>
        </p:nvSpPr>
        <p:spPr bwMode="auto">
          <a:xfrm>
            <a:off x="3493821" y="2862324"/>
            <a:ext cx="1484304" cy="1485727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0" name="Oval 13"/>
          <p:cNvSpPr>
            <a:spLocks noChangeArrowheads="1"/>
          </p:cNvSpPr>
          <p:nvPr/>
        </p:nvSpPr>
        <p:spPr bwMode="auto">
          <a:xfrm>
            <a:off x="1643778" y="2862324"/>
            <a:ext cx="1484304" cy="1485727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1" name="Oval 15"/>
          <p:cNvSpPr>
            <a:spLocks noChangeArrowheads="1"/>
          </p:cNvSpPr>
          <p:nvPr/>
        </p:nvSpPr>
        <p:spPr bwMode="auto">
          <a:xfrm>
            <a:off x="9042527" y="2862324"/>
            <a:ext cx="1480034" cy="1485727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2" name="Oval 17"/>
          <p:cNvSpPr>
            <a:spLocks noChangeArrowheads="1"/>
          </p:cNvSpPr>
          <p:nvPr/>
        </p:nvSpPr>
        <p:spPr bwMode="auto">
          <a:xfrm>
            <a:off x="7192484" y="2862324"/>
            <a:ext cx="1482881" cy="1485727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9" name="Line 24"/>
          <p:cNvSpPr>
            <a:spLocks noChangeShapeType="1"/>
          </p:cNvSpPr>
          <p:nvPr/>
        </p:nvSpPr>
        <p:spPr bwMode="auto">
          <a:xfrm flipH="1">
            <a:off x="6085304" y="1903149"/>
            <a:ext cx="0" cy="959176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6" name="Line 31"/>
          <p:cNvSpPr>
            <a:spLocks noChangeShapeType="1"/>
          </p:cNvSpPr>
          <p:nvPr/>
        </p:nvSpPr>
        <p:spPr bwMode="auto">
          <a:xfrm flipH="1">
            <a:off x="2386642" y="4348051"/>
            <a:ext cx="0" cy="525127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7" name="Line 32"/>
          <p:cNvSpPr>
            <a:spLocks noChangeShapeType="1"/>
          </p:cNvSpPr>
          <p:nvPr/>
        </p:nvSpPr>
        <p:spPr bwMode="auto">
          <a:xfrm flipH="1">
            <a:off x="3254738" y="4969950"/>
            <a:ext cx="0" cy="114844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8" name="Freeform 33"/>
          <p:cNvSpPr/>
          <p:nvPr/>
        </p:nvSpPr>
        <p:spPr bwMode="auto">
          <a:xfrm>
            <a:off x="1515699" y="4873178"/>
            <a:ext cx="1739040" cy="96771"/>
          </a:xfrm>
          <a:custGeom>
            <a:gdLst>
              <a:gd name="T0" fmla="*/ 0 w 517"/>
              <a:gd name="T1" fmla="*/ 29 h 29"/>
              <a:gd name="T2" fmla="*/ 29 w 517"/>
              <a:gd name="T3" fmla="*/ 0 h 29"/>
              <a:gd name="T4" fmla="*/ 488 w 517"/>
              <a:gd name="T5" fmla="*/ 0 h 29"/>
              <a:gd name="T6" fmla="*/ 517 w 517"/>
              <a:gd name="T7" fmla="*/ 29 h 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7" h="28">
                <a:moveTo>
                  <a:pt x="0" y="29"/>
                </a:moveTo>
                <a:cubicBezTo>
                  <a:pt x="0" y="13"/>
                  <a:pt x="13" y="0"/>
                  <a:pt x="29" y="0"/>
                </a:cubicBezTo>
                <a:cubicBezTo>
                  <a:pt x="488" y="0"/>
                  <a:pt x="488" y="0"/>
                  <a:pt x="488" y="0"/>
                </a:cubicBezTo>
                <a:cubicBezTo>
                  <a:pt x="504" y="0"/>
                  <a:pt x="517" y="13"/>
                  <a:pt x="517" y="29"/>
                </a:cubicBez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9" name="Line 34"/>
          <p:cNvSpPr>
            <a:spLocks noChangeShapeType="1"/>
          </p:cNvSpPr>
          <p:nvPr/>
        </p:nvSpPr>
        <p:spPr bwMode="auto">
          <a:xfrm flipH="1" flipV="1">
            <a:off x="1515699" y="4969950"/>
            <a:ext cx="0" cy="114844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0" name="Line 35"/>
          <p:cNvSpPr>
            <a:spLocks noChangeShapeType="1"/>
          </p:cNvSpPr>
          <p:nvPr/>
        </p:nvSpPr>
        <p:spPr bwMode="auto">
          <a:xfrm flipH="1">
            <a:off x="4233839" y="4348051"/>
            <a:ext cx="0" cy="525127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1" name="Line 36"/>
          <p:cNvSpPr>
            <a:spLocks noChangeShapeType="1"/>
          </p:cNvSpPr>
          <p:nvPr/>
        </p:nvSpPr>
        <p:spPr bwMode="auto">
          <a:xfrm flipH="1">
            <a:off x="5106205" y="4969950"/>
            <a:ext cx="0" cy="114844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" name="Freeform 37"/>
          <p:cNvSpPr/>
          <p:nvPr/>
        </p:nvSpPr>
        <p:spPr bwMode="auto">
          <a:xfrm>
            <a:off x="3362895" y="4873178"/>
            <a:ext cx="1743309" cy="96771"/>
          </a:xfrm>
          <a:custGeom>
            <a:gdLst>
              <a:gd name="T0" fmla="*/ 0 w 518"/>
              <a:gd name="T1" fmla="*/ 29 h 29"/>
              <a:gd name="T2" fmla="*/ 30 w 518"/>
              <a:gd name="T3" fmla="*/ 0 h 29"/>
              <a:gd name="T4" fmla="*/ 489 w 518"/>
              <a:gd name="T5" fmla="*/ 0 h 29"/>
              <a:gd name="T6" fmla="*/ 518 w 518"/>
              <a:gd name="T7" fmla="*/ 29 h 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8" h="28">
                <a:moveTo>
                  <a:pt x="0" y="29"/>
                </a:moveTo>
                <a:cubicBezTo>
                  <a:pt x="0" y="13"/>
                  <a:pt x="14" y="0"/>
                  <a:pt x="30" y="0"/>
                </a:cubicBezTo>
                <a:cubicBezTo>
                  <a:pt x="489" y="0"/>
                  <a:pt x="489" y="0"/>
                  <a:pt x="489" y="0"/>
                </a:cubicBezTo>
                <a:cubicBezTo>
                  <a:pt x="505" y="0"/>
                  <a:pt x="518" y="13"/>
                  <a:pt x="518" y="29"/>
                </a:cubicBez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3" name="Line 38"/>
          <p:cNvSpPr>
            <a:spLocks noChangeShapeType="1"/>
          </p:cNvSpPr>
          <p:nvPr/>
        </p:nvSpPr>
        <p:spPr bwMode="auto">
          <a:xfrm flipH="1" flipV="1">
            <a:off x="3362895" y="4969950"/>
            <a:ext cx="0" cy="114844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4" name="Line 39"/>
          <p:cNvSpPr>
            <a:spLocks noChangeShapeType="1"/>
          </p:cNvSpPr>
          <p:nvPr/>
        </p:nvSpPr>
        <p:spPr bwMode="auto">
          <a:xfrm flipH="1">
            <a:off x="6085304" y="4348051"/>
            <a:ext cx="0" cy="525127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5" name="Line 40"/>
          <p:cNvSpPr>
            <a:spLocks noChangeShapeType="1"/>
          </p:cNvSpPr>
          <p:nvPr/>
        </p:nvSpPr>
        <p:spPr bwMode="auto">
          <a:xfrm flipH="1">
            <a:off x="6956248" y="4969950"/>
            <a:ext cx="0" cy="114844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6" name="Freeform 41"/>
          <p:cNvSpPr/>
          <p:nvPr/>
        </p:nvSpPr>
        <p:spPr bwMode="auto">
          <a:xfrm>
            <a:off x="5212938" y="4873178"/>
            <a:ext cx="1743309" cy="96771"/>
          </a:xfrm>
          <a:custGeom>
            <a:gdLst>
              <a:gd name="T0" fmla="*/ 0 w 518"/>
              <a:gd name="T1" fmla="*/ 29 h 29"/>
              <a:gd name="T2" fmla="*/ 29 w 518"/>
              <a:gd name="T3" fmla="*/ 0 h 29"/>
              <a:gd name="T4" fmla="*/ 488 w 518"/>
              <a:gd name="T5" fmla="*/ 0 h 29"/>
              <a:gd name="T6" fmla="*/ 518 w 518"/>
              <a:gd name="T7" fmla="*/ 29 h 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8" h="28">
                <a:moveTo>
                  <a:pt x="0" y="29"/>
                </a:moveTo>
                <a:cubicBezTo>
                  <a:pt x="0" y="13"/>
                  <a:pt x="13" y="0"/>
                  <a:pt x="29" y="0"/>
                </a:cubicBezTo>
                <a:cubicBezTo>
                  <a:pt x="488" y="0"/>
                  <a:pt x="488" y="0"/>
                  <a:pt x="488" y="0"/>
                </a:cubicBezTo>
                <a:cubicBezTo>
                  <a:pt x="504" y="0"/>
                  <a:pt x="518" y="13"/>
                  <a:pt x="518" y="29"/>
                </a:cubicBez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7" name="Line 42"/>
          <p:cNvSpPr>
            <a:spLocks noChangeShapeType="1"/>
          </p:cNvSpPr>
          <p:nvPr/>
        </p:nvSpPr>
        <p:spPr bwMode="auto">
          <a:xfrm flipH="1" flipV="1">
            <a:off x="5212938" y="4969950"/>
            <a:ext cx="0" cy="114844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8" name="Line 43"/>
          <p:cNvSpPr>
            <a:spLocks noChangeShapeType="1"/>
          </p:cNvSpPr>
          <p:nvPr/>
        </p:nvSpPr>
        <p:spPr bwMode="auto">
          <a:xfrm flipH="1">
            <a:off x="7932501" y="4348051"/>
            <a:ext cx="0" cy="525127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9" name="Line 44"/>
          <p:cNvSpPr>
            <a:spLocks noChangeShapeType="1"/>
          </p:cNvSpPr>
          <p:nvPr/>
        </p:nvSpPr>
        <p:spPr bwMode="auto">
          <a:xfrm flipH="1">
            <a:off x="8803445" y="4969950"/>
            <a:ext cx="0" cy="114844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0" name="Freeform 45"/>
          <p:cNvSpPr/>
          <p:nvPr/>
        </p:nvSpPr>
        <p:spPr bwMode="auto">
          <a:xfrm>
            <a:off x="7064404" y="4873178"/>
            <a:ext cx="1739040" cy="96771"/>
          </a:xfrm>
          <a:custGeom>
            <a:gdLst>
              <a:gd name="T0" fmla="*/ 0 w 517"/>
              <a:gd name="T1" fmla="*/ 29 h 29"/>
              <a:gd name="T2" fmla="*/ 29 w 517"/>
              <a:gd name="T3" fmla="*/ 0 h 29"/>
              <a:gd name="T4" fmla="*/ 488 w 517"/>
              <a:gd name="T5" fmla="*/ 0 h 29"/>
              <a:gd name="T6" fmla="*/ 517 w 517"/>
              <a:gd name="T7" fmla="*/ 29 h 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7" h="28">
                <a:moveTo>
                  <a:pt x="0" y="29"/>
                </a:moveTo>
                <a:cubicBezTo>
                  <a:pt x="0" y="13"/>
                  <a:pt x="13" y="0"/>
                  <a:pt x="29" y="0"/>
                </a:cubicBezTo>
                <a:cubicBezTo>
                  <a:pt x="488" y="0"/>
                  <a:pt x="488" y="0"/>
                  <a:pt x="488" y="0"/>
                </a:cubicBezTo>
                <a:cubicBezTo>
                  <a:pt x="504" y="0"/>
                  <a:pt x="517" y="13"/>
                  <a:pt x="517" y="29"/>
                </a:cubicBez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1" name="Line 46"/>
          <p:cNvSpPr>
            <a:spLocks noChangeShapeType="1"/>
          </p:cNvSpPr>
          <p:nvPr/>
        </p:nvSpPr>
        <p:spPr bwMode="auto">
          <a:xfrm flipH="1" flipV="1">
            <a:off x="7064404" y="4969950"/>
            <a:ext cx="0" cy="114844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" name="Line 47"/>
          <p:cNvSpPr>
            <a:spLocks noChangeShapeType="1"/>
          </p:cNvSpPr>
          <p:nvPr/>
        </p:nvSpPr>
        <p:spPr bwMode="auto">
          <a:xfrm flipH="1">
            <a:off x="9782544" y="4348051"/>
            <a:ext cx="0" cy="525127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3" name="Line 48"/>
          <p:cNvSpPr>
            <a:spLocks noChangeShapeType="1"/>
          </p:cNvSpPr>
          <p:nvPr/>
        </p:nvSpPr>
        <p:spPr bwMode="auto">
          <a:xfrm flipH="1">
            <a:off x="10653487" y="4969950"/>
            <a:ext cx="0" cy="114844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" name="Freeform 49"/>
          <p:cNvSpPr/>
          <p:nvPr/>
        </p:nvSpPr>
        <p:spPr bwMode="auto">
          <a:xfrm>
            <a:off x="8911601" y="4873178"/>
            <a:ext cx="1741886" cy="96771"/>
          </a:xfrm>
          <a:custGeom>
            <a:gdLst>
              <a:gd name="T0" fmla="*/ 0 w 518"/>
              <a:gd name="T1" fmla="*/ 29 h 29"/>
              <a:gd name="T2" fmla="*/ 30 w 518"/>
              <a:gd name="T3" fmla="*/ 0 h 29"/>
              <a:gd name="T4" fmla="*/ 488 w 518"/>
              <a:gd name="T5" fmla="*/ 0 h 29"/>
              <a:gd name="T6" fmla="*/ 518 w 518"/>
              <a:gd name="T7" fmla="*/ 29 h 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18" h="28">
                <a:moveTo>
                  <a:pt x="0" y="29"/>
                </a:moveTo>
                <a:cubicBezTo>
                  <a:pt x="0" y="13"/>
                  <a:pt x="13" y="0"/>
                  <a:pt x="30" y="0"/>
                </a:cubicBezTo>
                <a:cubicBezTo>
                  <a:pt x="488" y="0"/>
                  <a:pt x="488" y="0"/>
                  <a:pt x="488" y="0"/>
                </a:cubicBezTo>
                <a:cubicBezTo>
                  <a:pt x="505" y="0"/>
                  <a:pt x="518" y="13"/>
                  <a:pt x="518" y="29"/>
                </a:cubicBez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" name="Line 50"/>
          <p:cNvSpPr>
            <a:spLocks noChangeShapeType="1"/>
          </p:cNvSpPr>
          <p:nvPr/>
        </p:nvSpPr>
        <p:spPr bwMode="auto">
          <a:xfrm flipH="1" flipV="1">
            <a:off x="8911601" y="4969950"/>
            <a:ext cx="0" cy="114844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6" name="Freeform 51"/>
          <p:cNvSpPr/>
          <p:nvPr/>
        </p:nvSpPr>
        <p:spPr bwMode="auto">
          <a:xfrm>
            <a:off x="1613893" y="4987027"/>
            <a:ext cx="1544075" cy="320200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07" name="Freeform 52"/>
          <p:cNvSpPr/>
          <p:nvPr/>
        </p:nvSpPr>
        <p:spPr bwMode="auto">
          <a:xfrm>
            <a:off x="1613893" y="5391190"/>
            <a:ext cx="1544075" cy="320200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2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2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7"/>
                  <a:pt x="459" y="14"/>
                </a:cubicBezTo>
                <a:cubicBezTo>
                  <a:pt x="459" y="82"/>
                  <a:pt x="459" y="82"/>
                  <a:pt x="459" y="82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2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7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08" name="Freeform 53"/>
          <p:cNvSpPr/>
          <p:nvPr/>
        </p:nvSpPr>
        <p:spPr bwMode="auto">
          <a:xfrm>
            <a:off x="1613893" y="5798199"/>
            <a:ext cx="1544075" cy="320200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09" name="Freeform 54"/>
          <p:cNvSpPr/>
          <p:nvPr/>
        </p:nvSpPr>
        <p:spPr bwMode="auto">
          <a:xfrm>
            <a:off x="3463936" y="4987027"/>
            <a:ext cx="1544075" cy="320200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2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2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6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6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10" name="Freeform 55"/>
          <p:cNvSpPr/>
          <p:nvPr/>
        </p:nvSpPr>
        <p:spPr bwMode="auto">
          <a:xfrm>
            <a:off x="3463936" y="5391190"/>
            <a:ext cx="1544075" cy="320200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2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2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2" y="0"/>
                  <a:pt x="459" y="7"/>
                  <a:pt x="459" y="14"/>
                </a:cubicBezTo>
                <a:cubicBezTo>
                  <a:pt x="459" y="82"/>
                  <a:pt x="459" y="82"/>
                  <a:pt x="459" y="82"/>
                </a:cubicBezTo>
                <a:cubicBezTo>
                  <a:pt x="459" y="89"/>
                  <a:pt x="452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6" y="95"/>
                  <a:pt x="0" y="89"/>
                  <a:pt x="0" y="82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7"/>
                  <a:pt x="6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11" name="Freeform 56"/>
          <p:cNvSpPr/>
          <p:nvPr/>
        </p:nvSpPr>
        <p:spPr bwMode="auto">
          <a:xfrm>
            <a:off x="3463936" y="5798199"/>
            <a:ext cx="1544075" cy="320200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2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2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6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6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12" name="Freeform 57"/>
          <p:cNvSpPr/>
          <p:nvPr/>
        </p:nvSpPr>
        <p:spPr bwMode="auto">
          <a:xfrm>
            <a:off x="5313979" y="4987027"/>
            <a:ext cx="1541228" cy="320200"/>
          </a:xfrm>
          <a:custGeom>
            <a:gdLst>
              <a:gd name="T0" fmla="*/ 13 w 458"/>
              <a:gd name="T1" fmla="*/ 0 h 95"/>
              <a:gd name="T2" fmla="*/ 444 w 458"/>
              <a:gd name="T3" fmla="*/ 0 h 95"/>
              <a:gd name="T4" fmla="*/ 458 w 458"/>
              <a:gd name="T5" fmla="*/ 14 h 95"/>
              <a:gd name="T6" fmla="*/ 458 w 458"/>
              <a:gd name="T7" fmla="*/ 81 h 95"/>
              <a:gd name="T8" fmla="*/ 444 w 458"/>
              <a:gd name="T9" fmla="*/ 95 h 95"/>
              <a:gd name="T10" fmla="*/ 13 w 458"/>
              <a:gd name="T11" fmla="*/ 95 h 95"/>
              <a:gd name="T12" fmla="*/ 0 w 458"/>
              <a:gd name="T13" fmla="*/ 81 h 95"/>
              <a:gd name="T14" fmla="*/ 0 w 458"/>
              <a:gd name="T15" fmla="*/ 14 h 95"/>
              <a:gd name="T16" fmla="*/ 13 w 458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8" h="95">
                <a:moveTo>
                  <a:pt x="13" y="0"/>
                </a:moveTo>
                <a:cubicBezTo>
                  <a:pt x="444" y="0"/>
                  <a:pt x="444" y="0"/>
                  <a:pt x="444" y="0"/>
                </a:cubicBezTo>
                <a:cubicBezTo>
                  <a:pt x="452" y="0"/>
                  <a:pt x="458" y="6"/>
                  <a:pt x="458" y="14"/>
                </a:cubicBezTo>
                <a:cubicBezTo>
                  <a:pt x="458" y="81"/>
                  <a:pt x="458" y="81"/>
                  <a:pt x="458" y="81"/>
                </a:cubicBezTo>
                <a:cubicBezTo>
                  <a:pt x="458" y="89"/>
                  <a:pt x="452" y="95"/>
                  <a:pt x="444" y="95"/>
                </a:cubicBezTo>
                <a:cubicBezTo>
                  <a:pt x="13" y="95"/>
                  <a:pt x="13" y="95"/>
                  <a:pt x="13" y="95"/>
                </a:cubicBezTo>
                <a:cubicBezTo>
                  <a:pt x="6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6" y="0"/>
                  <a:pt x="13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13" name="Freeform 58"/>
          <p:cNvSpPr/>
          <p:nvPr/>
        </p:nvSpPr>
        <p:spPr bwMode="auto">
          <a:xfrm>
            <a:off x="5313979" y="5391190"/>
            <a:ext cx="1541228" cy="320200"/>
          </a:xfrm>
          <a:custGeom>
            <a:gdLst>
              <a:gd name="T0" fmla="*/ 13 w 458"/>
              <a:gd name="T1" fmla="*/ 0 h 95"/>
              <a:gd name="T2" fmla="*/ 444 w 458"/>
              <a:gd name="T3" fmla="*/ 0 h 95"/>
              <a:gd name="T4" fmla="*/ 458 w 458"/>
              <a:gd name="T5" fmla="*/ 14 h 95"/>
              <a:gd name="T6" fmla="*/ 458 w 458"/>
              <a:gd name="T7" fmla="*/ 82 h 95"/>
              <a:gd name="T8" fmla="*/ 444 w 458"/>
              <a:gd name="T9" fmla="*/ 95 h 95"/>
              <a:gd name="T10" fmla="*/ 13 w 458"/>
              <a:gd name="T11" fmla="*/ 95 h 95"/>
              <a:gd name="T12" fmla="*/ 0 w 458"/>
              <a:gd name="T13" fmla="*/ 82 h 95"/>
              <a:gd name="T14" fmla="*/ 0 w 458"/>
              <a:gd name="T15" fmla="*/ 14 h 95"/>
              <a:gd name="T16" fmla="*/ 13 w 458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8" h="95">
                <a:moveTo>
                  <a:pt x="13" y="0"/>
                </a:moveTo>
                <a:cubicBezTo>
                  <a:pt x="444" y="0"/>
                  <a:pt x="444" y="0"/>
                  <a:pt x="444" y="0"/>
                </a:cubicBezTo>
                <a:cubicBezTo>
                  <a:pt x="452" y="0"/>
                  <a:pt x="458" y="7"/>
                  <a:pt x="458" y="14"/>
                </a:cubicBezTo>
                <a:cubicBezTo>
                  <a:pt x="458" y="82"/>
                  <a:pt x="458" y="82"/>
                  <a:pt x="458" y="82"/>
                </a:cubicBezTo>
                <a:cubicBezTo>
                  <a:pt x="458" y="89"/>
                  <a:pt x="452" y="95"/>
                  <a:pt x="444" y="95"/>
                </a:cubicBezTo>
                <a:cubicBezTo>
                  <a:pt x="13" y="95"/>
                  <a:pt x="13" y="95"/>
                  <a:pt x="13" y="95"/>
                </a:cubicBezTo>
                <a:cubicBezTo>
                  <a:pt x="6" y="95"/>
                  <a:pt x="0" y="89"/>
                  <a:pt x="0" y="82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7"/>
                  <a:pt x="6" y="0"/>
                  <a:pt x="13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14" name="Freeform 59"/>
          <p:cNvSpPr/>
          <p:nvPr/>
        </p:nvSpPr>
        <p:spPr bwMode="auto">
          <a:xfrm>
            <a:off x="5313979" y="5798199"/>
            <a:ext cx="1541228" cy="320200"/>
          </a:xfrm>
          <a:custGeom>
            <a:gdLst>
              <a:gd name="T0" fmla="*/ 13 w 458"/>
              <a:gd name="T1" fmla="*/ 0 h 95"/>
              <a:gd name="T2" fmla="*/ 444 w 458"/>
              <a:gd name="T3" fmla="*/ 0 h 95"/>
              <a:gd name="T4" fmla="*/ 458 w 458"/>
              <a:gd name="T5" fmla="*/ 14 h 95"/>
              <a:gd name="T6" fmla="*/ 458 w 458"/>
              <a:gd name="T7" fmla="*/ 81 h 95"/>
              <a:gd name="T8" fmla="*/ 444 w 458"/>
              <a:gd name="T9" fmla="*/ 95 h 95"/>
              <a:gd name="T10" fmla="*/ 13 w 458"/>
              <a:gd name="T11" fmla="*/ 95 h 95"/>
              <a:gd name="T12" fmla="*/ 0 w 458"/>
              <a:gd name="T13" fmla="*/ 81 h 95"/>
              <a:gd name="T14" fmla="*/ 0 w 458"/>
              <a:gd name="T15" fmla="*/ 14 h 95"/>
              <a:gd name="T16" fmla="*/ 13 w 458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8" h="95">
                <a:moveTo>
                  <a:pt x="13" y="0"/>
                </a:moveTo>
                <a:cubicBezTo>
                  <a:pt x="444" y="0"/>
                  <a:pt x="444" y="0"/>
                  <a:pt x="444" y="0"/>
                </a:cubicBezTo>
                <a:cubicBezTo>
                  <a:pt x="452" y="0"/>
                  <a:pt x="458" y="6"/>
                  <a:pt x="458" y="14"/>
                </a:cubicBezTo>
                <a:cubicBezTo>
                  <a:pt x="458" y="81"/>
                  <a:pt x="458" y="81"/>
                  <a:pt x="458" y="81"/>
                </a:cubicBezTo>
                <a:cubicBezTo>
                  <a:pt x="458" y="89"/>
                  <a:pt x="452" y="95"/>
                  <a:pt x="444" y="95"/>
                </a:cubicBezTo>
                <a:cubicBezTo>
                  <a:pt x="13" y="95"/>
                  <a:pt x="13" y="95"/>
                  <a:pt x="13" y="95"/>
                </a:cubicBezTo>
                <a:cubicBezTo>
                  <a:pt x="6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6" y="0"/>
                  <a:pt x="13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15" name="Freeform 60"/>
          <p:cNvSpPr/>
          <p:nvPr/>
        </p:nvSpPr>
        <p:spPr bwMode="auto">
          <a:xfrm>
            <a:off x="7161176" y="4987027"/>
            <a:ext cx="1545498" cy="320200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2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2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6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6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200">
                <a:solidFill>
                  <a:prstClr val="white"/>
                </a:solidFill>
              </a:rPr>
              <a:t>填写部门名称</a:t>
            </a:r>
          </a:p>
        </p:txBody>
      </p:sp>
      <p:sp>
        <p:nvSpPr>
          <p:cNvPr id="116" name="Freeform 61"/>
          <p:cNvSpPr/>
          <p:nvPr/>
        </p:nvSpPr>
        <p:spPr bwMode="auto">
          <a:xfrm>
            <a:off x="7161176" y="5391190"/>
            <a:ext cx="1545498" cy="320200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2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2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2" y="0"/>
                  <a:pt x="459" y="7"/>
                  <a:pt x="459" y="14"/>
                </a:cubicBezTo>
                <a:cubicBezTo>
                  <a:pt x="459" y="82"/>
                  <a:pt x="459" y="82"/>
                  <a:pt x="459" y="82"/>
                </a:cubicBezTo>
                <a:cubicBezTo>
                  <a:pt x="459" y="89"/>
                  <a:pt x="452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6" y="95"/>
                  <a:pt x="0" y="89"/>
                  <a:pt x="0" y="82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7"/>
                  <a:pt x="6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200">
                <a:solidFill>
                  <a:prstClr val="white"/>
                </a:solidFill>
              </a:rPr>
              <a:t>填写部门名称</a:t>
            </a:r>
            <a:endParaRPr lang="zh-CN" altLang="en-US" sz="1200">
              <a:solidFill>
                <a:prstClr val="white"/>
              </a:solidFill>
            </a:endParaRPr>
          </a:p>
        </p:txBody>
      </p:sp>
      <p:sp>
        <p:nvSpPr>
          <p:cNvPr id="117" name="Freeform 62"/>
          <p:cNvSpPr/>
          <p:nvPr/>
        </p:nvSpPr>
        <p:spPr bwMode="auto">
          <a:xfrm>
            <a:off x="7161176" y="5798199"/>
            <a:ext cx="1545498" cy="320200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2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2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6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6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200">
                <a:solidFill>
                  <a:prstClr val="white"/>
                </a:solidFill>
              </a:rPr>
              <a:t>填写部门名称</a:t>
            </a:r>
          </a:p>
        </p:txBody>
      </p:sp>
      <p:sp>
        <p:nvSpPr>
          <p:cNvPr id="118" name="Freeform 63"/>
          <p:cNvSpPr/>
          <p:nvPr/>
        </p:nvSpPr>
        <p:spPr bwMode="auto">
          <a:xfrm>
            <a:off x="9012641" y="4987027"/>
            <a:ext cx="1541228" cy="320200"/>
          </a:xfrm>
          <a:custGeom>
            <a:gdLst>
              <a:gd name="T0" fmla="*/ 14 w 458"/>
              <a:gd name="T1" fmla="*/ 0 h 95"/>
              <a:gd name="T2" fmla="*/ 444 w 458"/>
              <a:gd name="T3" fmla="*/ 0 h 95"/>
              <a:gd name="T4" fmla="*/ 458 w 458"/>
              <a:gd name="T5" fmla="*/ 14 h 95"/>
              <a:gd name="T6" fmla="*/ 458 w 458"/>
              <a:gd name="T7" fmla="*/ 81 h 95"/>
              <a:gd name="T8" fmla="*/ 444 w 458"/>
              <a:gd name="T9" fmla="*/ 95 h 95"/>
              <a:gd name="T10" fmla="*/ 14 w 458"/>
              <a:gd name="T11" fmla="*/ 95 h 95"/>
              <a:gd name="T12" fmla="*/ 0 w 458"/>
              <a:gd name="T13" fmla="*/ 81 h 95"/>
              <a:gd name="T14" fmla="*/ 0 w 458"/>
              <a:gd name="T15" fmla="*/ 14 h 95"/>
              <a:gd name="T16" fmla="*/ 14 w 458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8" h="95">
                <a:moveTo>
                  <a:pt x="14" y="0"/>
                </a:moveTo>
                <a:cubicBezTo>
                  <a:pt x="444" y="0"/>
                  <a:pt x="444" y="0"/>
                  <a:pt x="444" y="0"/>
                </a:cubicBezTo>
                <a:cubicBezTo>
                  <a:pt x="452" y="0"/>
                  <a:pt x="458" y="6"/>
                  <a:pt x="458" y="14"/>
                </a:cubicBezTo>
                <a:cubicBezTo>
                  <a:pt x="458" y="81"/>
                  <a:pt x="458" y="81"/>
                  <a:pt x="458" y="81"/>
                </a:cubicBezTo>
                <a:cubicBezTo>
                  <a:pt x="458" y="89"/>
                  <a:pt x="452" y="95"/>
                  <a:pt x="444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6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6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200" smtClean="0">
                <a:solidFill>
                  <a:prstClr val="white"/>
                </a:solidFill>
              </a:rPr>
              <a:t>填写部门名称</a:t>
            </a:r>
            <a:endParaRPr lang="zh-CN" altLang="en-US" sz="1200">
              <a:solidFill>
                <a:prstClr val="white"/>
              </a:solidFill>
            </a:endParaRPr>
          </a:p>
        </p:txBody>
      </p:sp>
      <p:sp>
        <p:nvSpPr>
          <p:cNvPr id="119" name="Freeform 64"/>
          <p:cNvSpPr/>
          <p:nvPr/>
        </p:nvSpPr>
        <p:spPr bwMode="auto">
          <a:xfrm>
            <a:off x="9012641" y="5391190"/>
            <a:ext cx="1541228" cy="320200"/>
          </a:xfrm>
          <a:custGeom>
            <a:gdLst>
              <a:gd name="T0" fmla="*/ 14 w 458"/>
              <a:gd name="T1" fmla="*/ 0 h 95"/>
              <a:gd name="T2" fmla="*/ 444 w 458"/>
              <a:gd name="T3" fmla="*/ 0 h 95"/>
              <a:gd name="T4" fmla="*/ 458 w 458"/>
              <a:gd name="T5" fmla="*/ 14 h 95"/>
              <a:gd name="T6" fmla="*/ 458 w 458"/>
              <a:gd name="T7" fmla="*/ 82 h 95"/>
              <a:gd name="T8" fmla="*/ 444 w 458"/>
              <a:gd name="T9" fmla="*/ 95 h 95"/>
              <a:gd name="T10" fmla="*/ 14 w 458"/>
              <a:gd name="T11" fmla="*/ 95 h 95"/>
              <a:gd name="T12" fmla="*/ 0 w 458"/>
              <a:gd name="T13" fmla="*/ 82 h 95"/>
              <a:gd name="T14" fmla="*/ 0 w 458"/>
              <a:gd name="T15" fmla="*/ 14 h 95"/>
              <a:gd name="T16" fmla="*/ 14 w 458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8" h="95">
                <a:moveTo>
                  <a:pt x="14" y="0"/>
                </a:moveTo>
                <a:cubicBezTo>
                  <a:pt x="444" y="0"/>
                  <a:pt x="444" y="0"/>
                  <a:pt x="444" y="0"/>
                </a:cubicBezTo>
                <a:cubicBezTo>
                  <a:pt x="452" y="0"/>
                  <a:pt x="458" y="7"/>
                  <a:pt x="458" y="14"/>
                </a:cubicBezTo>
                <a:cubicBezTo>
                  <a:pt x="458" y="82"/>
                  <a:pt x="458" y="82"/>
                  <a:pt x="458" y="82"/>
                </a:cubicBezTo>
                <a:cubicBezTo>
                  <a:pt x="458" y="89"/>
                  <a:pt x="452" y="95"/>
                  <a:pt x="444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6" y="95"/>
                  <a:pt x="0" y="89"/>
                  <a:pt x="0" y="82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7"/>
                  <a:pt x="6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200">
                <a:solidFill>
                  <a:prstClr val="white"/>
                </a:solidFill>
              </a:rPr>
              <a:t>填写部门名称</a:t>
            </a:r>
          </a:p>
        </p:txBody>
      </p:sp>
      <p:sp>
        <p:nvSpPr>
          <p:cNvPr id="120" name="Freeform 65"/>
          <p:cNvSpPr/>
          <p:nvPr/>
        </p:nvSpPr>
        <p:spPr bwMode="auto">
          <a:xfrm>
            <a:off x="9012641" y="5798199"/>
            <a:ext cx="1541228" cy="320200"/>
          </a:xfrm>
          <a:custGeom>
            <a:gdLst>
              <a:gd name="T0" fmla="*/ 14 w 458"/>
              <a:gd name="T1" fmla="*/ 0 h 95"/>
              <a:gd name="T2" fmla="*/ 444 w 458"/>
              <a:gd name="T3" fmla="*/ 0 h 95"/>
              <a:gd name="T4" fmla="*/ 458 w 458"/>
              <a:gd name="T5" fmla="*/ 14 h 95"/>
              <a:gd name="T6" fmla="*/ 458 w 458"/>
              <a:gd name="T7" fmla="*/ 81 h 95"/>
              <a:gd name="T8" fmla="*/ 444 w 458"/>
              <a:gd name="T9" fmla="*/ 95 h 95"/>
              <a:gd name="T10" fmla="*/ 14 w 458"/>
              <a:gd name="T11" fmla="*/ 95 h 95"/>
              <a:gd name="T12" fmla="*/ 0 w 458"/>
              <a:gd name="T13" fmla="*/ 81 h 95"/>
              <a:gd name="T14" fmla="*/ 0 w 458"/>
              <a:gd name="T15" fmla="*/ 14 h 95"/>
              <a:gd name="T16" fmla="*/ 14 w 458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8" h="95">
                <a:moveTo>
                  <a:pt x="14" y="0"/>
                </a:moveTo>
                <a:cubicBezTo>
                  <a:pt x="444" y="0"/>
                  <a:pt x="444" y="0"/>
                  <a:pt x="444" y="0"/>
                </a:cubicBezTo>
                <a:cubicBezTo>
                  <a:pt x="452" y="0"/>
                  <a:pt x="458" y="6"/>
                  <a:pt x="458" y="14"/>
                </a:cubicBezTo>
                <a:cubicBezTo>
                  <a:pt x="458" y="81"/>
                  <a:pt x="458" y="81"/>
                  <a:pt x="458" y="81"/>
                </a:cubicBezTo>
                <a:cubicBezTo>
                  <a:pt x="458" y="89"/>
                  <a:pt x="452" y="95"/>
                  <a:pt x="444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6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6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200">
                <a:solidFill>
                  <a:prstClr val="white"/>
                </a:solidFill>
              </a:rPr>
              <a:t>填写部门名称</a:t>
            </a:r>
            <a:endParaRPr lang="zh-CN" altLang="en-US" sz="1200">
              <a:solidFill>
                <a:prstClr val="white"/>
              </a:solidFill>
            </a:endParaRPr>
          </a:p>
        </p:txBody>
      </p:sp>
      <p:sp>
        <p:nvSpPr>
          <p:cNvPr id="121" name="Oval 6"/>
          <p:cNvSpPr>
            <a:spLocks noChangeArrowheads="1"/>
          </p:cNvSpPr>
          <p:nvPr/>
        </p:nvSpPr>
        <p:spPr bwMode="auto">
          <a:xfrm>
            <a:off x="5503252" y="579657"/>
            <a:ext cx="1159835" cy="1162681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905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smtClean="0">
                <a:solidFill>
                  <a:srgbClr val="02417B"/>
                </a:solidFill>
              </a:rPr>
              <a:t>CEO</a:t>
            </a:r>
            <a:endParaRPr lang="zh-CN" altLang="en-US" sz="2800" b="1">
              <a:solidFill>
                <a:srgbClr val="02417B"/>
              </a:solidFill>
            </a:endParaRPr>
          </a:p>
        </p:txBody>
      </p:sp>
      <p:sp>
        <p:nvSpPr>
          <p:cNvPr id="122" name="Oval 8"/>
          <p:cNvSpPr>
            <a:spLocks noChangeArrowheads="1"/>
          </p:cNvSpPr>
          <p:nvPr/>
        </p:nvSpPr>
        <p:spPr bwMode="auto">
          <a:xfrm>
            <a:off x="5503252" y="3024558"/>
            <a:ext cx="1159835" cy="1161258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905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人力</a:t>
            </a:r>
            <a:endParaRPr lang="en-US" altLang="zh-CN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资源部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3" name="Oval 10"/>
          <p:cNvSpPr>
            <a:spLocks noChangeArrowheads="1"/>
          </p:cNvSpPr>
          <p:nvPr/>
        </p:nvSpPr>
        <p:spPr bwMode="auto">
          <a:xfrm>
            <a:off x="3656055" y="3024558"/>
            <a:ext cx="1159835" cy="1161258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905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计划</a:t>
            </a:r>
            <a:endParaRPr lang="en-US" altLang="zh-CN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财务部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4" name="Oval 12"/>
          <p:cNvSpPr>
            <a:spLocks noChangeArrowheads="1"/>
          </p:cNvSpPr>
          <p:nvPr/>
        </p:nvSpPr>
        <p:spPr bwMode="auto">
          <a:xfrm>
            <a:off x="1804590" y="3024558"/>
            <a:ext cx="1161258" cy="1161258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905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投资</a:t>
            </a:r>
            <a:endParaRPr lang="en-US" altLang="zh-CN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发展部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5" name="Oval 14"/>
          <p:cNvSpPr>
            <a:spLocks noChangeArrowheads="1"/>
          </p:cNvSpPr>
          <p:nvPr/>
        </p:nvSpPr>
        <p:spPr bwMode="auto">
          <a:xfrm>
            <a:off x="9200492" y="3024558"/>
            <a:ext cx="1161258" cy="1161258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905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技术</a:t>
            </a:r>
            <a:endParaRPr lang="en-US" altLang="zh-CN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中心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6" name="Oval 16"/>
          <p:cNvSpPr>
            <a:spLocks noChangeArrowheads="1"/>
          </p:cNvSpPr>
          <p:nvPr/>
        </p:nvSpPr>
        <p:spPr bwMode="auto">
          <a:xfrm>
            <a:off x="7353296" y="3024558"/>
            <a:ext cx="1161258" cy="1161258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905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品牌</a:t>
            </a:r>
            <a:endParaRPr lang="en-US" altLang="zh-CN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管理部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4" name="肘形连接符 3"/>
          <p:cNvCxnSpPr/>
          <p:nvPr/>
        </p:nvCxnSpPr>
        <p:spPr>
          <a:xfrm rot="5400000">
            <a:off x="3384242" y="686390"/>
            <a:ext cx="1178336" cy="3173535"/>
          </a:xfrm>
          <a:prstGeom prst="bentConnector3">
            <a:avLst>
              <a:gd name="adj1" fmla="val 42994"/>
            </a:avLst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肘形连接符 6"/>
          <p:cNvCxnSpPr>
            <a:endCxn id="71" idx="0"/>
          </p:cNvCxnSpPr>
          <p:nvPr/>
        </p:nvCxnSpPr>
        <p:spPr>
          <a:xfrm rot="16200000" flipH="1">
            <a:off x="7608744" y="688523"/>
            <a:ext cx="1178335" cy="3169266"/>
          </a:xfrm>
          <a:prstGeom prst="bentConnector3">
            <a:avLst>
              <a:gd name="adj1" fmla="val 42886"/>
            </a:avLst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肘形连接符 9"/>
          <p:cNvCxnSpPr>
            <a:endCxn id="69" idx="0"/>
          </p:cNvCxnSpPr>
          <p:nvPr/>
        </p:nvCxnSpPr>
        <p:spPr>
          <a:xfrm rot="5400000">
            <a:off x="4524509" y="1564803"/>
            <a:ext cx="1008985" cy="1586056"/>
          </a:xfrm>
          <a:prstGeom prst="bentConnector3">
            <a:avLst>
              <a:gd name="adj1" fmla="val 59818"/>
            </a:avLst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肘形连接符 12"/>
          <p:cNvCxnSpPr>
            <a:endCxn id="72" idx="0"/>
          </p:cNvCxnSpPr>
          <p:nvPr/>
        </p:nvCxnSpPr>
        <p:spPr>
          <a:xfrm rot="16200000" flipH="1">
            <a:off x="6638183" y="1566581"/>
            <a:ext cx="1008985" cy="1582499"/>
          </a:xfrm>
          <a:prstGeom prst="bentConnector3">
            <a:avLst>
              <a:gd name="adj1" fmla="val 59818"/>
            </a:avLst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7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7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9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2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5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8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1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0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5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1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7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0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3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9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2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4" presetID="2" presetClass="entr" presetSubtype="4" dur="500" decel="6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2" presetClass="entr" presetSubtype="4" dur="500" decel="6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2" presetClass="entr" presetSubtype="4" dur="500" decel="6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 nodeType="afterGroup">
                            <p:stCondLst>
                              <p:cond delay="3900"/>
                            </p:stCondLst>
                            <p:childTnLst>
                              <p:par>
                                <p:cTn id="147" presetID="2" presetClass="entr" presetSubtype="4" dur="500" decel="6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dur="500" decel="6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2" presetClass="entr" presetSubtype="4" dur="500" decel="6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 nodeType="afterGroup">
                            <p:stCondLst>
                              <p:cond delay="4800"/>
                            </p:stCondLst>
                            <p:childTnLst>
                              <p:par>
                                <p:cTn id="160" presetID="2" presetClass="entr" presetSubtype="4" dur="500" decel="6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4" dur="500" decel="6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2" presetClass="entr" presetSubtype="4" dur="500" decel="6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 nodeType="afterGroup">
                            <p:stCondLst>
                              <p:cond delay="5700"/>
                            </p:stCondLst>
                            <p:childTnLst>
                              <p:par>
                                <p:cTn id="173" presetID="2" presetClass="entr" presetSubtype="4" dur="500" decel="6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2" presetClass="entr" presetSubtype="4" dur="500" decel="6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2" presetClass="entr" presetSubtype="4" dur="500" decel="6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5" fill="hold" nodeType="afterGroup">
                            <p:stCondLst>
                              <p:cond delay="6600"/>
                            </p:stCondLst>
                            <p:childTnLst>
                              <p:par>
                                <p:cTn id="186" presetID="2" presetClass="entr" presetSubtype="4" dur="500" decel="6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2" presetClass="entr" presetSubtype="4" dur="500" decel="6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" presetID="2" presetClass="entr" presetSubtype="4" dur="500" decel="6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" grpId="0"/>
      <p:bldP spid="68" grpId="0"/>
      <p:bldP spid="69" grpId="0"/>
      <p:bldP spid="70" grpId="0"/>
      <p:bldP spid="71" grpId="0"/>
      <p:bldP spid="72" grpId="0"/>
      <p:bldP spid="79" grpId="0"/>
      <p:bldP spid="86" grpId="0"/>
      <p:bldP spid="8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  <p:bldP spid="101" grpId="0"/>
      <p:bldP spid="102" grpId="0"/>
      <p:bldP spid="103" grpId="0"/>
      <p:bldP spid="104" grpId="0"/>
      <p:bldP spid="105" grpId="0"/>
      <p:bldP spid="106" grpId="0"/>
      <p:bldP spid="107" grpId="0"/>
      <p:bldP spid="108" grpId="0"/>
      <p:bldP spid="109" grpId="0"/>
      <p:bldP spid="110" grpId="0"/>
      <p:bldP spid="111" grpId="0"/>
      <p:bldP spid="112" grpId="0"/>
      <p:bldP spid="113" grpId="0"/>
      <p:bldP spid="114" grpId="0"/>
      <p:bldP spid="115" grpId="0"/>
      <p:bldP spid="116" grpId="0"/>
      <p:bldP spid="117" grpId="0"/>
      <p:bldP spid="118" grpId="0"/>
      <p:bldP spid="119" grpId="0"/>
      <p:bldP spid="120" grpId="0"/>
      <p:bldP spid="121" grpId="0"/>
      <p:bldP spid="122" grpId="0"/>
      <p:bldP spid="123" grpId="0"/>
      <p:bldP spid="124" grpId="0"/>
      <p:bldP spid="125" grpId="0"/>
      <p:bldP spid="12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4983611" y="662835"/>
            <a:ext cx="1082869" cy="1343186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72000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mtClean="0">
                <a:solidFill>
                  <a:schemeClr val="bg1"/>
                </a:solidFill>
              </a:rPr>
              <a:t>董事长</a:t>
            </a:r>
            <a:endParaRPr lang="zh-CN" altLang="en-US" sz="1600">
              <a:solidFill>
                <a:schemeClr val="bg1"/>
              </a:solidFill>
            </a:endParaRPr>
          </a:p>
        </p:txBody>
      </p:sp>
      <p:sp>
        <p:nvSpPr>
          <p:cNvPr id="7" name="Freeform 7"/>
          <p:cNvSpPr>
            <a:spLocks noEditPoints="1"/>
          </p:cNvSpPr>
          <p:nvPr/>
        </p:nvSpPr>
        <p:spPr bwMode="auto">
          <a:xfrm>
            <a:off x="5355389" y="806820"/>
            <a:ext cx="335288" cy="508558"/>
          </a:xfrm>
          <a:custGeom>
            <a:gdLst>
              <a:gd name="T0" fmla="*/ 64 w 126"/>
              <a:gd name="T1" fmla="*/ 0 h 191"/>
              <a:gd name="T2" fmla="*/ 104 w 126"/>
              <a:gd name="T3" fmla="*/ 40 h 191"/>
              <a:gd name="T4" fmla="*/ 64 w 126"/>
              <a:gd name="T5" fmla="*/ 81 h 191"/>
              <a:gd name="T6" fmla="*/ 23 w 126"/>
              <a:gd name="T7" fmla="*/ 40 h 191"/>
              <a:gd name="T8" fmla="*/ 64 w 126"/>
              <a:gd name="T9" fmla="*/ 0 h 191"/>
              <a:gd name="T10" fmla="*/ 2 w 126"/>
              <a:gd name="T11" fmla="*/ 145 h 191"/>
              <a:gd name="T12" fmla="*/ 125 w 126"/>
              <a:gd name="T13" fmla="*/ 144 h 191"/>
              <a:gd name="T14" fmla="*/ 97 w 126"/>
              <a:gd name="T15" fmla="*/ 76 h 191"/>
              <a:gd name="T16" fmla="*/ 64 w 126"/>
              <a:gd name="T17" fmla="*/ 89 h 191"/>
              <a:gd name="T18" fmla="*/ 30 w 126"/>
              <a:gd name="T19" fmla="*/ 76 h 191"/>
              <a:gd name="T20" fmla="*/ 2 w 126"/>
              <a:gd name="T21" fmla="*/ 145 h 1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25" h="191">
                <a:moveTo>
                  <a:pt x="64" y="0"/>
                </a:moveTo>
                <a:cubicBezTo>
                  <a:pt x="86" y="0"/>
                  <a:pt x="104" y="18"/>
                  <a:pt x="104" y="40"/>
                </a:cubicBezTo>
                <a:cubicBezTo>
                  <a:pt x="104" y="62"/>
                  <a:pt x="86" y="81"/>
                  <a:pt x="64" y="81"/>
                </a:cubicBezTo>
                <a:cubicBezTo>
                  <a:pt x="41" y="81"/>
                  <a:pt x="23" y="62"/>
                  <a:pt x="23" y="40"/>
                </a:cubicBezTo>
                <a:cubicBezTo>
                  <a:pt x="23" y="18"/>
                  <a:pt x="41" y="0"/>
                  <a:pt x="64" y="0"/>
                </a:cubicBezTo>
                <a:close/>
                <a:moveTo>
                  <a:pt x="2" y="145"/>
                </a:moveTo>
                <a:cubicBezTo>
                  <a:pt x="7" y="191"/>
                  <a:pt x="121" y="191"/>
                  <a:pt x="125" y="144"/>
                </a:cubicBezTo>
                <a:cubicBezTo>
                  <a:pt x="126" y="129"/>
                  <a:pt x="124" y="103"/>
                  <a:pt x="97" y="76"/>
                </a:cubicBezTo>
                <a:cubicBezTo>
                  <a:pt x="88" y="84"/>
                  <a:pt x="77" y="89"/>
                  <a:pt x="64" y="89"/>
                </a:cubicBezTo>
                <a:cubicBezTo>
                  <a:pt x="51" y="89"/>
                  <a:pt x="39" y="84"/>
                  <a:pt x="30" y="76"/>
                </a:cubicBezTo>
                <a:cubicBezTo>
                  <a:pt x="3" y="104"/>
                  <a:pt x="0" y="130"/>
                  <a:pt x="2" y="14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4983611" y="2250237"/>
            <a:ext cx="1082869" cy="1341844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72000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bg1"/>
                </a:solidFill>
              </a:rPr>
              <a:t>人力</a:t>
            </a:r>
          </a:p>
          <a:p>
            <a:pPr algn="ctr"/>
            <a:r>
              <a:rPr lang="zh-CN" altLang="en-US" sz="1600">
                <a:solidFill>
                  <a:schemeClr val="bg1"/>
                </a:solidFill>
              </a:rPr>
              <a:t>资源部</a:t>
            </a:r>
          </a:p>
        </p:txBody>
      </p:sp>
      <p:sp>
        <p:nvSpPr>
          <p:cNvPr id="9" name="Freeform 9"/>
          <p:cNvSpPr>
            <a:spLocks noEditPoints="1"/>
          </p:cNvSpPr>
          <p:nvPr/>
        </p:nvSpPr>
        <p:spPr bwMode="auto">
          <a:xfrm>
            <a:off x="5355389" y="2394222"/>
            <a:ext cx="335288" cy="508558"/>
          </a:xfrm>
          <a:custGeom>
            <a:gdLst>
              <a:gd name="T0" fmla="*/ 64 w 126"/>
              <a:gd name="T1" fmla="*/ 0 h 191"/>
              <a:gd name="T2" fmla="*/ 104 w 126"/>
              <a:gd name="T3" fmla="*/ 40 h 191"/>
              <a:gd name="T4" fmla="*/ 64 w 126"/>
              <a:gd name="T5" fmla="*/ 80 h 191"/>
              <a:gd name="T6" fmla="*/ 23 w 126"/>
              <a:gd name="T7" fmla="*/ 40 h 191"/>
              <a:gd name="T8" fmla="*/ 64 w 126"/>
              <a:gd name="T9" fmla="*/ 0 h 191"/>
              <a:gd name="T10" fmla="*/ 2 w 126"/>
              <a:gd name="T11" fmla="*/ 145 h 191"/>
              <a:gd name="T12" fmla="*/ 125 w 126"/>
              <a:gd name="T13" fmla="*/ 144 h 191"/>
              <a:gd name="T14" fmla="*/ 97 w 126"/>
              <a:gd name="T15" fmla="*/ 76 h 191"/>
              <a:gd name="T16" fmla="*/ 64 w 126"/>
              <a:gd name="T17" fmla="*/ 89 h 191"/>
              <a:gd name="T18" fmla="*/ 30 w 126"/>
              <a:gd name="T19" fmla="*/ 76 h 191"/>
              <a:gd name="T20" fmla="*/ 2 w 126"/>
              <a:gd name="T21" fmla="*/ 145 h 1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25" h="191">
                <a:moveTo>
                  <a:pt x="64" y="0"/>
                </a:moveTo>
                <a:cubicBezTo>
                  <a:pt x="86" y="0"/>
                  <a:pt x="104" y="18"/>
                  <a:pt x="104" y="40"/>
                </a:cubicBezTo>
                <a:cubicBezTo>
                  <a:pt x="104" y="62"/>
                  <a:pt x="86" y="80"/>
                  <a:pt x="64" y="80"/>
                </a:cubicBezTo>
                <a:cubicBezTo>
                  <a:pt x="41" y="80"/>
                  <a:pt x="23" y="62"/>
                  <a:pt x="23" y="40"/>
                </a:cubicBezTo>
                <a:cubicBezTo>
                  <a:pt x="23" y="18"/>
                  <a:pt x="41" y="0"/>
                  <a:pt x="64" y="0"/>
                </a:cubicBezTo>
                <a:close/>
                <a:moveTo>
                  <a:pt x="2" y="145"/>
                </a:moveTo>
                <a:cubicBezTo>
                  <a:pt x="7" y="191"/>
                  <a:pt x="121" y="191"/>
                  <a:pt x="125" y="144"/>
                </a:cubicBezTo>
                <a:cubicBezTo>
                  <a:pt x="126" y="129"/>
                  <a:pt x="124" y="103"/>
                  <a:pt x="97" y="76"/>
                </a:cubicBezTo>
                <a:cubicBezTo>
                  <a:pt x="88" y="84"/>
                  <a:pt x="77" y="89"/>
                  <a:pt x="64" y="89"/>
                </a:cubicBezTo>
                <a:cubicBezTo>
                  <a:pt x="51" y="89"/>
                  <a:pt x="39" y="84"/>
                  <a:pt x="30" y="76"/>
                </a:cubicBezTo>
                <a:cubicBezTo>
                  <a:pt x="3" y="104"/>
                  <a:pt x="0" y="130"/>
                  <a:pt x="2" y="14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3036594" y="2250237"/>
            <a:ext cx="1084210" cy="1341844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72000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bg1"/>
                </a:solidFill>
              </a:rPr>
              <a:t>计划</a:t>
            </a:r>
          </a:p>
          <a:p>
            <a:pPr algn="ctr"/>
            <a:r>
              <a:rPr lang="zh-CN" altLang="en-US" sz="1600">
                <a:solidFill>
                  <a:schemeClr val="bg1"/>
                </a:solidFill>
              </a:rPr>
              <a:t>财务部</a:t>
            </a:r>
          </a:p>
        </p:txBody>
      </p:sp>
      <p:sp>
        <p:nvSpPr>
          <p:cNvPr id="11" name="Freeform 11"/>
          <p:cNvSpPr>
            <a:spLocks noEditPoints="1"/>
          </p:cNvSpPr>
          <p:nvPr/>
        </p:nvSpPr>
        <p:spPr bwMode="auto">
          <a:xfrm>
            <a:off x="3411056" y="2394222"/>
            <a:ext cx="335288" cy="508558"/>
          </a:xfrm>
          <a:custGeom>
            <a:gdLst>
              <a:gd name="T0" fmla="*/ 63 w 126"/>
              <a:gd name="T1" fmla="*/ 0 h 191"/>
              <a:gd name="T2" fmla="*/ 103 w 126"/>
              <a:gd name="T3" fmla="*/ 40 h 191"/>
              <a:gd name="T4" fmla="*/ 63 w 126"/>
              <a:gd name="T5" fmla="*/ 80 h 191"/>
              <a:gd name="T6" fmla="*/ 22 w 126"/>
              <a:gd name="T7" fmla="*/ 40 h 191"/>
              <a:gd name="T8" fmla="*/ 63 w 126"/>
              <a:gd name="T9" fmla="*/ 0 h 191"/>
              <a:gd name="T10" fmla="*/ 1 w 126"/>
              <a:gd name="T11" fmla="*/ 145 h 191"/>
              <a:gd name="T12" fmla="*/ 124 w 126"/>
              <a:gd name="T13" fmla="*/ 144 h 191"/>
              <a:gd name="T14" fmla="*/ 96 w 126"/>
              <a:gd name="T15" fmla="*/ 76 h 191"/>
              <a:gd name="T16" fmla="*/ 63 w 126"/>
              <a:gd name="T17" fmla="*/ 89 h 191"/>
              <a:gd name="T18" fmla="*/ 29 w 126"/>
              <a:gd name="T19" fmla="*/ 76 h 191"/>
              <a:gd name="T20" fmla="*/ 1 w 126"/>
              <a:gd name="T21" fmla="*/ 145 h 1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25" h="191">
                <a:moveTo>
                  <a:pt x="63" y="0"/>
                </a:moveTo>
                <a:cubicBezTo>
                  <a:pt x="85" y="0"/>
                  <a:pt x="103" y="18"/>
                  <a:pt x="103" y="40"/>
                </a:cubicBezTo>
                <a:cubicBezTo>
                  <a:pt x="103" y="62"/>
                  <a:pt x="85" y="80"/>
                  <a:pt x="63" y="80"/>
                </a:cubicBezTo>
                <a:cubicBezTo>
                  <a:pt x="41" y="80"/>
                  <a:pt x="22" y="62"/>
                  <a:pt x="22" y="40"/>
                </a:cubicBezTo>
                <a:cubicBezTo>
                  <a:pt x="22" y="18"/>
                  <a:pt x="41" y="0"/>
                  <a:pt x="63" y="0"/>
                </a:cubicBezTo>
                <a:close/>
                <a:moveTo>
                  <a:pt x="1" y="145"/>
                </a:moveTo>
                <a:cubicBezTo>
                  <a:pt x="6" y="191"/>
                  <a:pt x="120" y="191"/>
                  <a:pt x="124" y="144"/>
                </a:cubicBezTo>
                <a:cubicBezTo>
                  <a:pt x="126" y="129"/>
                  <a:pt x="123" y="103"/>
                  <a:pt x="96" y="76"/>
                </a:cubicBezTo>
                <a:cubicBezTo>
                  <a:pt x="88" y="84"/>
                  <a:pt x="76" y="89"/>
                  <a:pt x="63" y="89"/>
                </a:cubicBezTo>
                <a:cubicBezTo>
                  <a:pt x="50" y="89"/>
                  <a:pt x="38" y="84"/>
                  <a:pt x="29" y="76"/>
                </a:cubicBezTo>
                <a:cubicBezTo>
                  <a:pt x="2" y="104"/>
                  <a:pt x="0" y="130"/>
                  <a:pt x="1" y="14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Rectangle 12"/>
          <p:cNvSpPr>
            <a:spLocks noChangeArrowheads="1"/>
          </p:cNvSpPr>
          <p:nvPr/>
        </p:nvSpPr>
        <p:spPr bwMode="auto">
          <a:xfrm>
            <a:off x="6929285" y="2250237"/>
            <a:ext cx="1084210" cy="1341844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72000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bg1"/>
                </a:solidFill>
              </a:rPr>
              <a:t>品牌</a:t>
            </a:r>
          </a:p>
          <a:p>
            <a:pPr algn="ctr"/>
            <a:r>
              <a:rPr lang="zh-CN" altLang="en-US" sz="1600">
                <a:solidFill>
                  <a:schemeClr val="bg1"/>
                </a:solidFill>
              </a:rPr>
              <a:t>管理部</a:t>
            </a:r>
          </a:p>
        </p:txBody>
      </p:sp>
      <p:sp>
        <p:nvSpPr>
          <p:cNvPr id="13" name="Freeform 13"/>
          <p:cNvSpPr>
            <a:spLocks noEditPoints="1"/>
          </p:cNvSpPr>
          <p:nvPr/>
        </p:nvSpPr>
        <p:spPr bwMode="auto">
          <a:xfrm>
            <a:off x="7303747" y="2394222"/>
            <a:ext cx="335288" cy="508558"/>
          </a:xfrm>
          <a:custGeom>
            <a:gdLst>
              <a:gd name="T0" fmla="*/ 63 w 126"/>
              <a:gd name="T1" fmla="*/ 0 h 191"/>
              <a:gd name="T2" fmla="*/ 104 w 126"/>
              <a:gd name="T3" fmla="*/ 40 h 191"/>
              <a:gd name="T4" fmla="*/ 63 w 126"/>
              <a:gd name="T5" fmla="*/ 80 h 191"/>
              <a:gd name="T6" fmla="*/ 23 w 126"/>
              <a:gd name="T7" fmla="*/ 40 h 191"/>
              <a:gd name="T8" fmla="*/ 63 w 126"/>
              <a:gd name="T9" fmla="*/ 0 h 191"/>
              <a:gd name="T10" fmla="*/ 2 w 126"/>
              <a:gd name="T11" fmla="*/ 145 h 191"/>
              <a:gd name="T12" fmla="*/ 125 w 126"/>
              <a:gd name="T13" fmla="*/ 144 h 191"/>
              <a:gd name="T14" fmla="*/ 97 w 126"/>
              <a:gd name="T15" fmla="*/ 76 h 191"/>
              <a:gd name="T16" fmla="*/ 63 w 126"/>
              <a:gd name="T17" fmla="*/ 89 h 191"/>
              <a:gd name="T18" fmla="*/ 30 w 126"/>
              <a:gd name="T19" fmla="*/ 76 h 191"/>
              <a:gd name="T20" fmla="*/ 2 w 126"/>
              <a:gd name="T21" fmla="*/ 145 h 1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25" h="191">
                <a:moveTo>
                  <a:pt x="63" y="0"/>
                </a:moveTo>
                <a:cubicBezTo>
                  <a:pt x="86" y="0"/>
                  <a:pt x="104" y="18"/>
                  <a:pt x="104" y="40"/>
                </a:cubicBezTo>
                <a:cubicBezTo>
                  <a:pt x="104" y="62"/>
                  <a:pt x="86" y="80"/>
                  <a:pt x="63" y="80"/>
                </a:cubicBezTo>
                <a:cubicBezTo>
                  <a:pt x="41" y="80"/>
                  <a:pt x="23" y="62"/>
                  <a:pt x="23" y="40"/>
                </a:cubicBezTo>
                <a:cubicBezTo>
                  <a:pt x="23" y="18"/>
                  <a:pt x="41" y="0"/>
                  <a:pt x="63" y="0"/>
                </a:cubicBezTo>
                <a:close/>
                <a:moveTo>
                  <a:pt x="2" y="145"/>
                </a:moveTo>
                <a:cubicBezTo>
                  <a:pt x="7" y="191"/>
                  <a:pt x="120" y="191"/>
                  <a:pt x="125" y="144"/>
                </a:cubicBezTo>
                <a:cubicBezTo>
                  <a:pt x="126" y="129"/>
                  <a:pt x="123" y="103"/>
                  <a:pt x="97" y="76"/>
                </a:cubicBezTo>
                <a:cubicBezTo>
                  <a:pt x="88" y="84"/>
                  <a:pt x="76" y="89"/>
                  <a:pt x="63" y="89"/>
                </a:cubicBezTo>
                <a:cubicBezTo>
                  <a:pt x="50" y="89"/>
                  <a:pt x="38" y="84"/>
                  <a:pt x="30" y="76"/>
                </a:cubicBezTo>
                <a:cubicBezTo>
                  <a:pt x="3" y="104"/>
                  <a:pt x="0" y="130"/>
                  <a:pt x="2" y="14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Rectangle 14"/>
          <p:cNvSpPr>
            <a:spLocks noChangeArrowheads="1"/>
          </p:cNvSpPr>
          <p:nvPr/>
        </p:nvSpPr>
        <p:spPr bwMode="auto">
          <a:xfrm>
            <a:off x="3702149" y="3865818"/>
            <a:ext cx="1560565" cy="583702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46800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5" name="Freeform 15"/>
          <p:cNvSpPr>
            <a:spLocks noEditPoints="1"/>
          </p:cNvSpPr>
          <p:nvPr/>
        </p:nvSpPr>
        <p:spPr bwMode="auto">
          <a:xfrm>
            <a:off x="3813522" y="3979875"/>
            <a:ext cx="246899" cy="377058"/>
          </a:xfrm>
          <a:custGeom>
            <a:gdLst>
              <a:gd name="T0" fmla="*/ 39 w 78"/>
              <a:gd name="T1" fmla="*/ 0 h 119"/>
              <a:gd name="T2" fmla="*/ 64 w 78"/>
              <a:gd name="T3" fmla="*/ 25 h 119"/>
              <a:gd name="T4" fmla="*/ 39 w 78"/>
              <a:gd name="T5" fmla="*/ 50 h 119"/>
              <a:gd name="T6" fmla="*/ 14 w 78"/>
              <a:gd name="T7" fmla="*/ 25 h 119"/>
              <a:gd name="T8" fmla="*/ 39 w 78"/>
              <a:gd name="T9" fmla="*/ 0 h 119"/>
              <a:gd name="T10" fmla="*/ 1 w 78"/>
              <a:gd name="T11" fmla="*/ 90 h 119"/>
              <a:gd name="T12" fmla="*/ 78 w 78"/>
              <a:gd name="T13" fmla="*/ 90 h 119"/>
              <a:gd name="T14" fmla="*/ 60 w 78"/>
              <a:gd name="T15" fmla="*/ 48 h 119"/>
              <a:gd name="T16" fmla="*/ 39 w 78"/>
              <a:gd name="T17" fmla="*/ 56 h 119"/>
              <a:gd name="T18" fmla="*/ 19 w 78"/>
              <a:gd name="T19" fmla="*/ 48 h 119"/>
              <a:gd name="T20" fmla="*/ 1 w 78"/>
              <a:gd name="T21" fmla="*/ 90 h 1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8" h="119">
                <a:moveTo>
                  <a:pt x="39" y="0"/>
                </a:moveTo>
                <a:cubicBezTo>
                  <a:pt x="53" y="0"/>
                  <a:pt x="64" y="12"/>
                  <a:pt x="64" y="25"/>
                </a:cubicBezTo>
                <a:cubicBezTo>
                  <a:pt x="64" y="39"/>
                  <a:pt x="53" y="50"/>
                  <a:pt x="39" y="50"/>
                </a:cubicBezTo>
                <a:cubicBezTo>
                  <a:pt x="26" y="50"/>
                  <a:pt x="14" y="39"/>
                  <a:pt x="14" y="25"/>
                </a:cubicBezTo>
                <a:cubicBezTo>
                  <a:pt x="14" y="12"/>
                  <a:pt x="26" y="0"/>
                  <a:pt x="39" y="0"/>
                </a:cubicBezTo>
                <a:close/>
                <a:moveTo>
                  <a:pt x="1" y="90"/>
                </a:moveTo>
                <a:cubicBezTo>
                  <a:pt x="4" y="119"/>
                  <a:pt x="75" y="119"/>
                  <a:pt x="78" y="90"/>
                </a:cubicBezTo>
                <a:cubicBezTo>
                  <a:pt x="78" y="80"/>
                  <a:pt x="77" y="64"/>
                  <a:pt x="60" y="48"/>
                </a:cubicBezTo>
                <a:cubicBezTo>
                  <a:pt x="55" y="53"/>
                  <a:pt x="47" y="56"/>
                  <a:pt x="39" y="56"/>
                </a:cubicBezTo>
                <a:cubicBezTo>
                  <a:pt x="31" y="56"/>
                  <a:pt x="24" y="53"/>
                  <a:pt x="19" y="48"/>
                </a:cubicBezTo>
                <a:cubicBezTo>
                  <a:pt x="2" y="65"/>
                  <a:pt x="0" y="81"/>
                  <a:pt x="1" y="90"/>
                </a:cubicBezTo>
                <a:close/>
              </a:path>
            </a:pathLst>
          </a:custGeom>
          <a:solidFill>
            <a:srgbClr val="0057C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Rectangle 16"/>
          <p:cNvSpPr>
            <a:spLocks noChangeArrowheads="1"/>
          </p:cNvSpPr>
          <p:nvPr/>
        </p:nvSpPr>
        <p:spPr bwMode="auto">
          <a:xfrm>
            <a:off x="3702149" y="4719231"/>
            <a:ext cx="1560565" cy="583702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46800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7" name="Freeform 17"/>
          <p:cNvSpPr>
            <a:spLocks noEditPoints="1"/>
          </p:cNvSpPr>
          <p:nvPr/>
        </p:nvSpPr>
        <p:spPr bwMode="auto">
          <a:xfrm>
            <a:off x="3813522" y="4833288"/>
            <a:ext cx="246899" cy="378400"/>
          </a:xfrm>
          <a:custGeom>
            <a:gdLst>
              <a:gd name="T0" fmla="*/ 39 w 78"/>
              <a:gd name="T1" fmla="*/ 0 h 119"/>
              <a:gd name="T2" fmla="*/ 64 w 78"/>
              <a:gd name="T3" fmla="*/ 25 h 119"/>
              <a:gd name="T4" fmla="*/ 39 w 78"/>
              <a:gd name="T5" fmla="*/ 50 h 119"/>
              <a:gd name="T6" fmla="*/ 14 w 78"/>
              <a:gd name="T7" fmla="*/ 25 h 119"/>
              <a:gd name="T8" fmla="*/ 39 w 78"/>
              <a:gd name="T9" fmla="*/ 0 h 119"/>
              <a:gd name="T10" fmla="*/ 1 w 78"/>
              <a:gd name="T11" fmla="*/ 90 h 119"/>
              <a:gd name="T12" fmla="*/ 78 w 78"/>
              <a:gd name="T13" fmla="*/ 89 h 119"/>
              <a:gd name="T14" fmla="*/ 60 w 78"/>
              <a:gd name="T15" fmla="*/ 47 h 119"/>
              <a:gd name="T16" fmla="*/ 39 w 78"/>
              <a:gd name="T17" fmla="*/ 56 h 119"/>
              <a:gd name="T18" fmla="*/ 19 w 78"/>
              <a:gd name="T19" fmla="*/ 47 h 119"/>
              <a:gd name="T20" fmla="*/ 1 w 78"/>
              <a:gd name="T21" fmla="*/ 90 h 1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8" h="119">
                <a:moveTo>
                  <a:pt x="39" y="0"/>
                </a:moveTo>
                <a:cubicBezTo>
                  <a:pt x="53" y="0"/>
                  <a:pt x="64" y="11"/>
                  <a:pt x="64" y="25"/>
                </a:cubicBezTo>
                <a:cubicBezTo>
                  <a:pt x="64" y="39"/>
                  <a:pt x="53" y="50"/>
                  <a:pt x="39" y="50"/>
                </a:cubicBezTo>
                <a:cubicBezTo>
                  <a:pt x="26" y="50"/>
                  <a:pt x="14" y="39"/>
                  <a:pt x="14" y="25"/>
                </a:cubicBezTo>
                <a:cubicBezTo>
                  <a:pt x="14" y="11"/>
                  <a:pt x="26" y="0"/>
                  <a:pt x="39" y="0"/>
                </a:cubicBezTo>
                <a:close/>
                <a:moveTo>
                  <a:pt x="1" y="90"/>
                </a:moveTo>
                <a:cubicBezTo>
                  <a:pt x="4" y="118"/>
                  <a:pt x="75" y="119"/>
                  <a:pt x="78" y="89"/>
                </a:cubicBezTo>
                <a:cubicBezTo>
                  <a:pt x="78" y="80"/>
                  <a:pt x="77" y="64"/>
                  <a:pt x="60" y="47"/>
                </a:cubicBezTo>
                <a:cubicBezTo>
                  <a:pt x="55" y="52"/>
                  <a:pt x="47" y="56"/>
                  <a:pt x="39" y="56"/>
                </a:cubicBezTo>
                <a:cubicBezTo>
                  <a:pt x="31" y="56"/>
                  <a:pt x="24" y="52"/>
                  <a:pt x="19" y="47"/>
                </a:cubicBezTo>
                <a:cubicBezTo>
                  <a:pt x="2" y="64"/>
                  <a:pt x="0" y="81"/>
                  <a:pt x="1" y="90"/>
                </a:cubicBezTo>
                <a:close/>
              </a:path>
            </a:pathLst>
          </a:custGeom>
          <a:solidFill>
            <a:srgbClr val="0057C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Rectangle 19"/>
          <p:cNvSpPr>
            <a:spLocks noChangeArrowheads="1"/>
          </p:cNvSpPr>
          <p:nvPr/>
        </p:nvSpPr>
        <p:spPr bwMode="auto">
          <a:xfrm>
            <a:off x="5646482" y="3865818"/>
            <a:ext cx="1564591" cy="583702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46800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</a:p>
        </p:txBody>
      </p:sp>
      <p:sp>
        <p:nvSpPr>
          <p:cNvPr id="20" name="Freeform 20"/>
          <p:cNvSpPr>
            <a:spLocks noEditPoints="1"/>
          </p:cNvSpPr>
          <p:nvPr/>
        </p:nvSpPr>
        <p:spPr bwMode="auto">
          <a:xfrm>
            <a:off x="5761881" y="3979875"/>
            <a:ext cx="246899" cy="377058"/>
          </a:xfrm>
          <a:custGeom>
            <a:gdLst>
              <a:gd name="T0" fmla="*/ 39 w 78"/>
              <a:gd name="T1" fmla="*/ 0 h 119"/>
              <a:gd name="T2" fmla="*/ 64 w 78"/>
              <a:gd name="T3" fmla="*/ 25 h 119"/>
              <a:gd name="T4" fmla="*/ 39 w 78"/>
              <a:gd name="T5" fmla="*/ 50 h 119"/>
              <a:gd name="T6" fmla="*/ 14 w 78"/>
              <a:gd name="T7" fmla="*/ 25 h 119"/>
              <a:gd name="T8" fmla="*/ 39 w 78"/>
              <a:gd name="T9" fmla="*/ 0 h 119"/>
              <a:gd name="T10" fmla="*/ 1 w 78"/>
              <a:gd name="T11" fmla="*/ 90 h 119"/>
              <a:gd name="T12" fmla="*/ 77 w 78"/>
              <a:gd name="T13" fmla="*/ 90 h 119"/>
              <a:gd name="T14" fmla="*/ 60 w 78"/>
              <a:gd name="T15" fmla="*/ 48 h 119"/>
              <a:gd name="T16" fmla="*/ 39 w 78"/>
              <a:gd name="T17" fmla="*/ 56 h 119"/>
              <a:gd name="T18" fmla="*/ 18 w 78"/>
              <a:gd name="T19" fmla="*/ 48 h 119"/>
              <a:gd name="T20" fmla="*/ 1 w 78"/>
              <a:gd name="T21" fmla="*/ 90 h 1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8" h="119">
                <a:moveTo>
                  <a:pt x="39" y="0"/>
                </a:moveTo>
                <a:cubicBezTo>
                  <a:pt x="53" y="0"/>
                  <a:pt x="64" y="12"/>
                  <a:pt x="64" y="25"/>
                </a:cubicBezTo>
                <a:cubicBezTo>
                  <a:pt x="64" y="39"/>
                  <a:pt x="53" y="50"/>
                  <a:pt x="39" y="50"/>
                </a:cubicBezTo>
                <a:cubicBezTo>
                  <a:pt x="25" y="50"/>
                  <a:pt x="14" y="39"/>
                  <a:pt x="14" y="25"/>
                </a:cubicBezTo>
                <a:cubicBezTo>
                  <a:pt x="14" y="12"/>
                  <a:pt x="25" y="0"/>
                  <a:pt x="39" y="0"/>
                </a:cubicBezTo>
                <a:close/>
                <a:moveTo>
                  <a:pt x="1" y="90"/>
                </a:moveTo>
                <a:cubicBezTo>
                  <a:pt x="4" y="119"/>
                  <a:pt x="74" y="119"/>
                  <a:pt x="77" y="90"/>
                </a:cubicBezTo>
                <a:cubicBezTo>
                  <a:pt x="78" y="80"/>
                  <a:pt x="76" y="64"/>
                  <a:pt x="60" y="48"/>
                </a:cubicBezTo>
                <a:cubicBezTo>
                  <a:pt x="54" y="53"/>
                  <a:pt x="47" y="56"/>
                  <a:pt x="39" y="56"/>
                </a:cubicBezTo>
                <a:cubicBezTo>
                  <a:pt x="31" y="56"/>
                  <a:pt x="24" y="53"/>
                  <a:pt x="18" y="48"/>
                </a:cubicBezTo>
                <a:cubicBezTo>
                  <a:pt x="2" y="65"/>
                  <a:pt x="0" y="81"/>
                  <a:pt x="1" y="90"/>
                </a:cubicBezTo>
                <a:close/>
              </a:path>
            </a:pathLst>
          </a:custGeom>
          <a:solidFill>
            <a:srgbClr val="0057C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Rectangle 21"/>
          <p:cNvSpPr>
            <a:spLocks noChangeArrowheads="1"/>
          </p:cNvSpPr>
          <p:nvPr/>
        </p:nvSpPr>
        <p:spPr bwMode="auto">
          <a:xfrm>
            <a:off x="5646482" y="4719231"/>
            <a:ext cx="1564591" cy="583702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46800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2" name="Freeform 22"/>
          <p:cNvSpPr>
            <a:spLocks noEditPoints="1"/>
          </p:cNvSpPr>
          <p:nvPr/>
        </p:nvSpPr>
        <p:spPr bwMode="auto">
          <a:xfrm>
            <a:off x="5761881" y="4833288"/>
            <a:ext cx="246899" cy="378400"/>
          </a:xfrm>
          <a:custGeom>
            <a:gdLst>
              <a:gd name="T0" fmla="*/ 39 w 78"/>
              <a:gd name="T1" fmla="*/ 0 h 119"/>
              <a:gd name="T2" fmla="*/ 64 w 78"/>
              <a:gd name="T3" fmla="*/ 25 h 119"/>
              <a:gd name="T4" fmla="*/ 39 w 78"/>
              <a:gd name="T5" fmla="*/ 50 h 119"/>
              <a:gd name="T6" fmla="*/ 14 w 78"/>
              <a:gd name="T7" fmla="*/ 25 h 119"/>
              <a:gd name="T8" fmla="*/ 39 w 78"/>
              <a:gd name="T9" fmla="*/ 0 h 119"/>
              <a:gd name="T10" fmla="*/ 1 w 78"/>
              <a:gd name="T11" fmla="*/ 90 h 119"/>
              <a:gd name="T12" fmla="*/ 77 w 78"/>
              <a:gd name="T13" fmla="*/ 89 h 119"/>
              <a:gd name="T14" fmla="*/ 60 w 78"/>
              <a:gd name="T15" fmla="*/ 47 h 119"/>
              <a:gd name="T16" fmla="*/ 39 w 78"/>
              <a:gd name="T17" fmla="*/ 56 h 119"/>
              <a:gd name="T18" fmla="*/ 18 w 78"/>
              <a:gd name="T19" fmla="*/ 47 h 119"/>
              <a:gd name="T20" fmla="*/ 1 w 78"/>
              <a:gd name="T21" fmla="*/ 90 h 1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8" h="119">
                <a:moveTo>
                  <a:pt x="39" y="0"/>
                </a:moveTo>
                <a:cubicBezTo>
                  <a:pt x="53" y="0"/>
                  <a:pt x="64" y="11"/>
                  <a:pt x="64" y="25"/>
                </a:cubicBezTo>
                <a:cubicBezTo>
                  <a:pt x="64" y="39"/>
                  <a:pt x="53" y="50"/>
                  <a:pt x="39" y="50"/>
                </a:cubicBezTo>
                <a:cubicBezTo>
                  <a:pt x="25" y="50"/>
                  <a:pt x="14" y="39"/>
                  <a:pt x="14" y="25"/>
                </a:cubicBezTo>
                <a:cubicBezTo>
                  <a:pt x="14" y="11"/>
                  <a:pt x="25" y="0"/>
                  <a:pt x="39" y="0"/>
                </a:cubicBezTo>
                <a:close/>
                <a:moveTo>
                  <a:pt x="1" y="90"/>
                </a:moveTo>
                <a:cubicBezTo>
                  <a:pt x="4" y="118"/>
                  <a:pt x="74" y="119"/>
                  <a:pt x="77" y="89"/>
                </a:cubicBezTo>
                <a:cubicBezTo>
                  <a:pt x="78" y="80"/>
                  <a:pt x="76" y="64"/>
                  <a:pt x="60" y="47"/>
                </a:cubicBezTo>
                <a:cubicBezTo>
                  <a:pt x="54" y="52"/>
                  <a:pt x="47" y="56"/>
                  <a:pt x="39" y="56"/>
                </a:cubicBezTo>
                <a:cubicBezTo>
                  <a:pt x="31" y="56"/>
                  <a:pt x="24" y="52"/>
                  <a:pt x="18" y="47"/>
                </a:cubicBezTo>
                <a:cubicBezTo>
                  <a:pt x="2" y="64"/>
                  <a:pt x="0" y="81"/>
                  <a:pt x="1" y="90"/>
                </a:cubicBezTo>
                <a:close/>
              </a:path>
            </a:pathLst>
          </a:custGeom>
          <a:solidFill>
            <a:srgbClr val="0057C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Rectangle 24"/>
          <p:cNvSpPr>
            <a:spLocks noChangeArrowheads="1"/>
          </p:cNvSpPr>
          <p:nvPr/>
        </p:nvSpPr>
        <p:spPr bwMode="auto">
          <a:xfrm>
            <a:off x="5646482" y="5572644"/>
            <a:ext cx="1564591" cy="581019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46800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5" name="Freeform 25"/>
          <p:cNvSpPr>
            <a:spLocks noEditPoints="1"/>
          </p:cNvSpPr>
          <p:nvPr/>
        </p:nvSpPr>
        <p:spPr bwMode="auto">
          <a:xfrm>
            <a:off x="5761881" y="5686701"/>
            <a:ext cx="246899" cy="374375"/>
          </a:xfrm>
          <a:custGeom>
            <a:gdLst>
              <a:gd name="T0" fmla="*/ 39 w 78"/>
              <a:gd name="T1" fmla="*/ 0 h 118"/>
              <a:gd name="T2" fmla="*/ 64 w 78"/>
              <a:gd name="T3" fmla="*/ 25 h 118"/>
              <a:gd name="T4" fmla="*/ 39 w 78"/>
              <a:gd name="T5" fmla="*/ 50 h 118"/>
              <a:gd name="T6" fmla="*/ 14 w 78"/>
              <a:gd name="T7" fmla="*/ 25 h 118"/>
              <a:gd name="T8" fmla="*/ 39 w 78"/>
              <a:gd name="T9" fmla="*/ 0 h 118"/>
              <a:gd name="T10" fmla="*/ 1 w 78"/>
              <a:gd name="T11" fmla="*/ 90 h 118"/>
              <a:gd name="T12" fmla="*/ 77 w 78"/>
              <a:gd name="T13" fmla="*/ 89 h 118"/>
              <a:gd name="T14" fmla="*/ 60 w 78"/>
              <a:gd name="T15" fmla="*/ 47 h 118"/>
              <a:gd name="T16" fmla="*/ 39 w 78"/>
              <a:gd name="T17" fmla="*/ 55 h 118"/>
              <a:gd name="T18" fmla="*/ 18 w 78"/>
              <a:gd name="T19" fmla="*/ 47 h 118"/>
              <a:gd name="T20" fmla="*/ 1 w 78"/>
              <a:gd name="T21" fmla="*/ 90 h 1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8" h="118">
                <a:moveTo>
                  <a:pt x="39" y="0"/>
                </a:moveTo>
                <a:cubicBezTo>
                  <a:pt x="53" y="0"/>
                  <a:pt x="64" y="11"/>
                  <a:pt x="64" y="25"/>
                </a:cubicBezTo>
                <a:cubicBezTo>
                  <a:pt x="64" y="39"/>
                  <a:pt x="53" y="50"/>
                  <a:pt x="39" y="50"/>
                </a:cubicBezTo>
                <a:cubicBezTo>
                  <a:pt x="25" y="50"/>
                  <a:pt x="14" y="39"/>
                  <a:pt x="14" y="25"/>
                </a:cubicBezTo>
                <a:cubicBezTo>
                  <a:pt x="14" y="11"/>
                  <a:pt x="25" y="0"/>
                  <a:pt x="39" y="0"/>
                </a:cubicBezTo>
                <a:close/>
                <a:moveTo>
                  <a:pt x="1" y="90"/>
                </a:moveTo>
                <a:cubicBezTo>
                  <a:pt x="4" y="118"/>
                  <a:pt x="74" y="118"/>
                  <a:pt x="77" y="89"/>
                </a:cubicBezTo>
                <a:cubicBezTo>
                  <a:pt x="78" y="80"/>
                  <a:pt x="76" y="64"/>
                  <a:pt x="60" y="47"/>
                </a:cubicBezTo>
                <a:cubicBezTo>
                  <a:pt x="54" y="52"/>
                  <a:pt x="47" y="55"/>
                  <a:pt x="39" y="55"/>
                </a:cubicBezTo>
                <a:cubicBezTo>
                  <a:pt x="31" y="55"/>
                  <a:pt x="24" y="52"/>
                  <a:pt x="18" y="47"/>
                </a:cubicBezTo>
                <a:cubicBezTo>
                  <a:pt x="2" y="64"/>
                  <a:pt x="0" y="80"/>
                  <a:pt x="1" y="90"/>
                </a:cubicBezTo>
                <a:close/>
              </a:path>
            </a:pathLst>
          </a:custGeom>
          <a:solidFill>
            <a:srgbClr val="0057C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Line 26"/>
          <p:cNvSpPr>
            <a:spLocks noChangeShapeType="1"/>
          </p:cNvSpPr>
          <p:nvPr/>
        </p:nvSpPr>
        <p:spPr bwMode="auto">
          <a:xfrm flipH="1">
            <a:off x="5523032" y="2006022"/>
            <a:ext cx="0" cy="244216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Line 27"/>
          <p:cNvSpPr>
            <a:spLocks noChangeShapeType="1"/>
          </p:cNvSpPr>
          <p:nvPr/>
        </p:nvSpPr>
        <p:spPr bwMode="auto">
          <a:xfrm flipH="1">
            <a:off x="3578700" y="2126788"/>
            <a:ext cx="0" cy="12345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Line 28"/>
          <p:cNvSpPr>
            <a:spLocks noChangeShapeType="1"/>
          </p:cNvSpPr>
          <p:nvPr/>
        </p:nvSpPr>
        <p:spPr bwMode="auto">
          <a:xfrm flipH="1">
            <a:off x="7471391" y="2126788"/>
            <a:ext cx="0" cy="12345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Line 29"/>
          <p:cNvSpPr>
            <a:spLocks noChangeShapeType="1"/>
          </p:cNvSpPr>
          <p:nvPr/>
        </p:nvSpPr>
        <p:spPr bwMode="auto">
          <a:xfrm>
            <a:off x="1630341" y="2126788"/>
            <a:ext cx="7789408" cy="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" name="组合 2"/>
          <p:cNvGrpSpPr/>
          <p:nvPr/>
        </p:nvGrpSpPr>
        <p:grpSpPr>
          <a:xfrm>
            <a:off x="3578700" y="3592082"/>
            <a:ext cx="123450" cy="1419671"/>
            <a:chOff x="3578700" y="3592082"/>
            <a:chExt cx="123450" cy="1419671"/>
          </a:xfrm>
        </p:grpSpPr>
        <p:sp>
          <p:nvSpPr>
            <p:cNvPr id="18" name="Line 18"/>
            <p:cNvSpPr>
              <a:spLocks noChangeShapeType="1"/>
            </p:cNvSpPr>
            <p:nvPr/>
          </p:nvSpPr>
          <p:spPr bwMode="auto">
            <a:xfrm flipH="1">
              <a:off x="3578700" y="3592082"/>
              <a:ext cx="0" cy="1419671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Line 30"/>
            <p:cNvSpPr>
              <a:spLocks noChangeShapeType="1"/>
            </p:cNvSpPr>
            <p:nvPr/>
          </p:nvSpPr>
          <p:spPr bwMode="auto">
            <a:xfrm flipH="1">
              <a:off x="3578700" y="4156998"/>
              <a:ext cx="123450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Line 31"/>
            <p:cNvSpPr>
              <a:spLocks noChangeShapeType="1"/>
            </p:cNvSpPr>
            <p:nvPr/>
          </p:nvSpPr>
          <p:spPr bwMode="auto">
            <a:xfrm flipH="1">
              <a:off x="3578700" y="5011753"/>
              <a:ext cx="123450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5523032" y="3592082"/>
            <a:ext cx="123450" cy="2269059"/>
            <a:chOff x="5523032" y="3592082"/>
            <a:chExt cx="123450" cy="2269059"/>
          </a:xfrm>
        </p:grpSpPr>
        <p:sp>
          <p:nvSpPr>
            <p:cNvPr id="23" name="Line 23"/>
            <p:cNvSpPr>
              <a:spLocks noChangeShapeType="1"/>
            </p:cNvSpPr>
            <p:nvPr/>
          </p:nvSpPr>
          <p:spPr bwMode="auto">
            <a:xfrm flipH="1">
              <a:off x="5523032" y="3592082"/>
              <a:ext cx="0" cy="2269059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Line 32"/>
            <p:cNvSpPr>
              <a:spLocks noChangeShapeType="1"/>
            </p:cNvSpPr>
            <p:nvPr/>
          </p:nvSpPr>
          <p:spPr bwMode="auto">
            <a:xfrm flipH="1">
              <a:off x="5523032" y="4156998"/>
              <a:ext cx="123450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Line 33"/>
            <p:cNvSpPr>
              <a:spLocks noChangeShapeType="1"/>
            </p:cNvSpPr>
            <p:nvPr/>
          </p:nvSpPr>
          <p:spPr bwMode="auto">
            <a:xfrm flipH="1">
              <a:off x="5523032" y="5011753"/>
              <a:ext cx="123450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Line 34"/>
            <p:cNvSpPr>
              <a:spLocks noChangeShapeType="1"/>
            </p:cNvSpPr>
            <p:nvPr/>
          </p:nvSpPr>
          <p:spPr bwMode="auto">
            <a:xfrm flipH="1">
              <a:off x="5523032" y="5861141"/>
              <a:ext cx="123450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35" name="Rectangle 35"/>
          <p:cNvSpPr>
            <a:spLocks noChangeArrowheads="1"/>
          </p:cNvSpPr>
          <p:nvPr/>
        </p:nvSpPr>
        <p:spPr bwMode="auto">
          <a:xfrm>
            <a:off x="8876302" y="2250237"/>
            <a:ext cx="1085552" cy="1341844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72000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bg1"/>
                </a:solidFill>
              </a:rPr>
              <a:t>技术</a:t>
            </a:r>
          </a:p>
          <a:p>
            <a:pPr algn="ctr"/>
            <a:r>
              <a:rPr lang="zh-CN" altLang="en-US" sz="1600">
                <a:solidFill>
                  <a:schemeClr val="bg1"/>
                </a:solidFill>
              </a:rPr>
              <a:t>中心</a:t>
            </a:r>
          </a:p>
        </p:txBody>
      </p:sp>
      <p:sp>
        <p:nvSpPr>
          <p:cNvPr id="36" name="Freeform 36"/>
          <p:cNvSpPr>
            <a:spLocks noEditPoints="1"/>
          </p:cNvSpPr>
          <p:nvPr/>
        </p:nvSpPr>
        <p:spPr bwMode="auto">
          <a:xfrm>
            <a:off x="9252105" y="2394222"/>
            <a:ext cx="335288" cy="508558"/>
          </a:xfrm>
          <a:custGeom>
            <a:gdLst>
              <a:gd name="T0" fmla="*/ 63 w 126"/>
              <a:gd name="T1" fmla="*/ 0 h 191"/>
              <a:gd name="T2" fmla="*/ 103 w 126"/>
              <a:gd name="T3" fmla="*/ 40 h 191"/>
              <a:gd name="T4" fmla="*/ 63 w 126"/>
              <a:gd name="T5" fmla="*/ 80 h 191"/>
              <a:gd name="T6" fmla="*/ 23 w 126"/>
              <a:gd name="T7" fmla="*/ 40 h 191"/>
              <a:gd name="T8" fmla="*/ 63 w 126"/>
              <a:gd name="T9" fmla="*/ 0 h 191"/>
              <a:gd name="T10" fmla="*/ 1 w 126"/>
              <a:gd name="T11" fmla="*/ 145 h 191"/>
              <a:gd name="T12" fmla="*/ 124 w 126"/>
              <a:gd name="T13" fmla="*/ 144 h 191"/>
              <a:gd name="T14" fmla="*/ 97 w 126"/>
              <a:gd name="T15" fmla="*/ 76 h 191"/>
              <a:gd name="T16" fmla="*/ 63 w 126"/>
              <a:gd name="T17" fmla="*/ 89 h 191"/>
              <a:gd name="T18" fmla="*/ 29 w 126"/>
              <a:gd name="T19" fmla="*/ 76 h 191"/>
              <a:gd name="T20" fmla="*/ 1 w 126"/>
              <a:gd name="T21" fmla="*/ 145 h 1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25" h="191">
                <a:moveTo>
                  <a:pt x="63" y="0"/>
                </a:moveTo>
                <a:cubicBezTo>
                  <a:pt x="85" y="0"/>
                  <a:pt x="103" y="18"/>
                  <a:pt x="103" y="40"/>
                </a:cubicBezTo>
                <a:cubicBezTo>
                  <a:pt x="103" y="62"/>
                  <a:pt x="85" y="80"/>
                  <a:pt x="63" y="80"/>
                </a:cubicBezTo>
                <a:cubicBezTo>
                  <a:pt x="41" y="80"/>
                  <a:pt x="23" y="62"/>
                  <a:pt x="23" y="40"/>
                </a:cubicBezTo>
                <a:cubicBezTo>
                  <a:pt x="23" y="18"/>
                  <a:pt x="41" y="0"/>
                  <a:pt x="63" y="0"/>
                </a:cubicBezTo>
                <a:close/>
                <a:moveTo>
                  <a:pt x="1" y="145"/>
                </a:moveTo>
                <a:cubicBezTo>
                  <a:pt x="6" y="191"/>
                  <a:pt x="120" y="191"/>
                  <a:pt x="124" y="144"/>
                </a:cubicBezTo>
                <a:cubicBezTo>
                  <a:pt x="126" y="129"/>
                  <a:pt x="123" y="103"/>
                  <a:pt x="97" y="76"/>
                </a:cubicBezTo>
                <a:cubicBezTo>
                  <a:pt x="88" y="84"/>
                  <a:pt x="76" y="89"/>
                  <a:pt x="63" y="89"/>
                </a:cubicBezTo>
                <a:cubicBezTo>
                  <a:pt x="50" y="89"/>
                  <a:pt x="38" y="84"/>
                  <a:pt x="29" y="76"/>
                </a:cubicBezTo>
                <a:cubicBezTo>
                  <a:pt x="2" y="104"/>
                  <a:pt x="0" y="130"/>
                  <a:pt x="1" y="14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" name="Rectangle 37"/>
          <p:cNvSpPr>
            <a:spLocks noChangeArrowheads="1"/>
          </p:cNvSpPr>
          <p:nvPr/>
        </p:nvSpPr>
        <p:spPr bwMode="auto">
          <a:xfrm>
            <a:off x="9543199" y="3865818"/>
            <a:ext cx="1560565" cy="583702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46800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8" name="Freeform 38"/>
          <p:cNvSpPr>
            <a:spLocks noEditPoints="1"/>
          </p:cNvSpPr>
          <p:nvPr/>
        </p:nvSpPr>
        <p:spPr bwMode="auto">
          <a:xfrm>
            <a:off x="9654572" y="3979875"/>
            <a:ext cx="249583" cy="377058"/>
          </a:xfrm>
          <a:custGeom>
            <a:gdLst>
              <a:gd name="T0" fmla="*/ 40 w 79"/>
              <a:gd name="T1" fmla="*/ 0 h 119"/>
              <a:gd name="T2" fmla="*/ 65 w 79"/>
              <a:gd name="T3" fmla="*/ 25 h 119"/>
              <a:gd name="T4" fmla="*/ 40 w 79"/>
              <a:gd name="T5" fmla="*/ 50 h 119"/>
              <a:gd name="T6" fmla="*/ 15 w 79"/>
              <a:gd name="T7" fmla="*/ 25 h 119"/>
              <a:gd name="T8" fmla="*/ 40 w 79"/>
              <a:gd name="T9" fmla="*/ 0 h 119"/>
              <a:gd name="T10" fmla="*/ 1 w 79"/>
              <a:gd name="T11" fmla="*/ 90 h 119"/>
              <a:gd name="T12" fmla="*/ 78 w 79"/>
              <a:gd name="T13" fmla="*/ 90 h 119"/>
              <a:gd name="T14" fmla="*/ 60 w 79"/>
              <a:gd name="T15" fmla="*/ 48 h 119"/>
              <a:gd name="T16" fmla="*/ 40 w 79"/>
              <a:gd name="T17" fmla="*/ 56 h 119"/>
              <a:gd name="T18" fmla="*/ 19 w 79"/>
              <a:gd name="T19" fmla="*/ 48 h 119"/>
              <a:gd name="T20" fmla="*/ 1 w 79"/>
              <a:gd name="T21" fmla="*/ 90 h 1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9" h="119">
                <a:moveTo>
                  <a:pt x="40" y="0"/>
                </a:moveTo>
                <a:cubicBezTo>
                  <a:pt x="53" y="0"/>
                  <a:pt x="65" y="12"/>
                  <a:pt x="65" y="25"/>
                </a:cubicBezTo>
                <a:cubicBezTo>
                  <a:pt x="65" y="39"/>
                  <a:pt x="53" y="50"/>
                  <a:pt x="40" y="50"/>
                </a:cubicBezTo>
                <a:cubicBezTo>
                  <a:pt x="26" y="50"/>
                  <a:pt x="15" y="39"/>
                  <a:pt x="15" y="25"/>
                </a:cubicBezTo>
                <a:cubicBezTo>
                  <a:pt x="15" y="12"/>
                  <a:pt x="26" y="0"/>
                  <a:pt x="40" y="0"/>
                </a:cubicBezTo>
                <a:close/>
                <a:moveTo>
                  <a:pt x="1" y="90"/>
                </a:moveTo>
                <a:cubicBezTo>
                  <a:pt x="5" y="119"/>
                  <a:pt x="75" y="119"/>
                  <a:pt x="78" y="90"/>
                </a:cubicBezTo>
                <a:cubicBezTo>
                  <a:pt x="79" y="80"/>
                  <a:pt x="77" y="64"/>
                  <a:pt x="60" y="48"/>
                </a:cubicBezTo>
                <a:cubicBezTo>
                  <a:pt x="55" y="53"/>
                  <a:pt x="48" y="56"/>
                  <a:pt x="40" y="56"/>
                </a:cubicBezTo>
                <a:cubicBezTo>
                  <a:pt x="32" y="56"/>
                  <a:pt x="24" y="53"/>
                  <a:pt x="19" y="48"/>
                </a:cubicBezTo>
                <a:cubicBezTo>
                  <a:pt x="2" y="65"/>
                  <a:pt x="0" y="81"/>
                  <a:pt x="1" y="90"/>
                </a:cubicBezTo>
                <a:close/>
              </a:path>
            </a:pathLst>
          </a:custGeom>
          <a:solidFill>
            <a:srgbClr val="0057C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Rectangle 39"/>
          <p:cNvSpPr>
            <a:spLocks noChangeArrowheads="1"/>
          </p:cNvSpPr>
          <p:nvPr/>
        </p:nvSpPr>
        <p:spPr bwMode="auto">
          <a:xfrm>
            <a:off x="9543199" y="4719231"/>
            <a:ext cx="1560565" cy="583702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46800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0" name="Freeform 40"/>
          <p:cNvSpPr>
            <a:spLocks noEditPoints="1"/>
          </p:cNvSpPr>
          <p:nvPr/>
        </p:nvSpPr>
        <p:spPr bwMode="auto">
          <a:xfrm>
            <a:off x="9654572" y="4833288"/>
            <a:ext cx="249583" cy="378400"/>
          </a:xfrm>
          <a:custGeom>
            <a:gdLst>
              <a:gd name="T0" fmla="*/ 40 w 79"/>
              <a:gd name="T1" fmla="*/ 0 h 119"/>
              <a:gd name="T2" fmla="*/ 65 w 79"/>
              <a:gd name="T3" fmla="*/ 25 h 119"/>
              <a:gd name="T4" fmla="*/ 40 w 79"/>
              <a:gd name="T5" fmla="*/ 50 h 119"/>
              <a:gd name="T6" fmla="*/ 15 w 79"/>
              <a:gd name="T7" fmla="*/ 25 h 119"/>
              <a:gd name="T8" fmla="*/ 40 w 79"/>
              <a:gd name="T9" fmla="*/ 0 h 119"/>
              <a:gd name="T10" fmla="*/ 1 w 79"/>
              <a:gd name="T11" fmla="*/ 90 h 119"/>
              <a:gd name="T12" fmla="*/ 78 w 79"/>
              <a:gd name="T13" fmla="*/ 89 h 119"/>
              <a:gd name="T14" fmla="*/ 60 w 79"/>
              <a:gd name="T15" fmla="*/ 47 h 119"/>
              <a:gd name="T16" fmla="*/ 40 w 79"/>
              <a:gd name="T17" fmla="*/ 56 h 119"/>
              <a:gd name="T18" fmla="*/ 19 w 79"/>
              <a:gd name="T19" fmla="*/ 47 h 119"/>
              <a:gd name="T20" fmla="*/ 1 w 79"/>
              <a:gd name="T21" fmla="*/ 90 h 1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9" h="119">
                <a:moveTo>
                  <a:pt x="40" y="0"/>
                </a:moveTo>
                <a:cubicBezTo>
                  <a:pt x="53" y="0"/>
                  <a:pt x="65" y="11"/>
                  <a:pt x="65" y="25"/>
                </a:cubicBezTo>
                <a:cubicBezTo>
                  <a:pt x="65" y="39"/>
                  <a:pt x="53" y="50"/>
                  <a:pt x="40" y="50"/>
                </a:cubicBezTo>
                <a:cubicBezTo>
                  <a:pt x="26" y="50"/>
                  <a:pt x="15" y="39"/>
                  <a:pt x="15" y="25"/>
                </a:cubicBezTo>
                <a:cubicBezTo>
                  <a:pt x="15" y="11"/>
                  <a:pt x="26" y="0"/>
                  <a:pt x="40" y="0"/>
                </a:cubicBezTo>
                <a:close/>
                <a:moveTo>
                  <a:pt x="1" y="90"/>
                </a:moveTo>
                <a:cubicBezTo>
                  <a:pt x="5" y="118"/>
                  <a:pt x="75" y="119"/>
                  <a:pt x="78" y="89"/>
                </a:cubicBezTo>
                <a:cubicBezTo>
                  <a:pt x="79" y="80"/>
                  <a:pt x="77" y="64"/>
                  <a:pt x="60" y="47"/>
                </a:cubicBezTo>
                <a:cubicBezTo>
                  <a:pt x="55" y="52"/>
                  <a:pt x="48" y="56"/>
                  <a:pt x="40" y="56"/>
                </a:cubicBezTo>
                <a:cubicBezTo>
                  <a:pt x="32" y="56"/>
                  <a:pt x="24" y="52"/>
                  <a:pt x="19" y="47"/>
                </a:cubicBezTo>
                <a:cubicBezTo>
                  <a:pt x="2" y="64"/>
                  <a:pt x="0" y="81"/>
                  <a:pt x="1" y="90"/>
                </a:cubicBezTo>
                <a:close/>
              </a:path>
            </a:pathLst>
          </a:custGeom>
          <a:solidFill>
            <a:srgbClr val="0057C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Rectangle 42"/>
          <p:cNvSpPr>
            <a:spLocks noChangeArrowheads="1"/>
          </p:cNvSpPr>
          <p:nvPr/>
        </p:nvSpPr>
        <p:spPr bwMode="auto">
          <a:xfrm>
            <a:off x="9543199" y="5572644"/>
            <a:ext cx="1560565" cy="581019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46800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3" name="Freeform 43"/>
          <p:cNvSpPr>
            <a:spLocks noEditPoints="1"/>
          </p:cNvSpPr>
          <p:nvPr/>
        </p:nvSpPr>
        <p:spPr bwMode="auto">
          <a:xfrm>
            <a:off x="9654572" y="5686701"/>
            <a:ext cx="249583" cy="374375"/>
          </a:xfrm>
          <a:custGeom>
            <a:gdLst>
              <a:gd name="T0" fmla="*/ 40 w 79"/>
              <a:gd name="T1" fmla="*/ 0 h 118"/>
              <a:gd name="T2" fmla="*/ 65 w 79"/>
              <a:gd name="T3" fmla="*/ 25 h 118"/>
              <a:gd name="T4" fmla="*/ 40 w 79"/>
              <a:gd name="T5" fmla="*/ 50 h 118"/>
              <a:gd name="T6" fmla="*/ 15 w 79"/>
              <a:gd name="T7" fmla="*/ 25 h 118"/>
              <a:gd name="T8" fmla="*/ 40 w 79"/>
              <a:gd name="T9" fmla="*/ 0 h 118"/>
              <a:gd name="T10" fmla="*/ 1 w 79"/>
              <a:gd name="T11" fmla="*/ 90 h 118"/>
              <a:gd name="T12" fmla="*/ 78 w 79"/>
              <a:gd name="T13" fmla="*/ 89 h 118"/>
              <a:gd name="T14" fmla="*/ 60 w 79"/>
              <a:gd name="T15" fmla="*/ 47 h 118"/>
              <a:gd name="T16" fmla="*/ 40 w 79"/>
              <a:gd name="T17" fmla="*/ 55 h 118"/>
              <a:gd name="T18" fmla="*/ 19 w 79"/>
              <a:gd name="T19" fmla="*/ 47 h 118"/>
              <a:gd name="T20" fmla="*/ 1 w 79"/>
              <a:gd name="T21" fmla="*/ 90 h 1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9" h="118">
                <a:moveTo>
                  <a:pt x="40" y="0"/>
                </a:moveTo>
                <a:cubicBezTo>
                  <a:pt x="53" y="0"/>
                  <a:pt x="65" y="11"/>
                  <a:pt x="65" y="25"/>
                </a:cubicBezTo>
                <a:cubicBezTo>
                  <a:pt x="65" y="39"/>
                  <a:pt x="53" y="50"/>
                  <a:pt x="40" y="50"/>
                </a:cubicBezTo>
                <a:cubicBezTo>
                  <a:pt x="26" y="50"/>
                  <a:pt x="15" y="39"/>
                  <a:pt x="15" y="25"/>
                </a:cubicBezTo>
                <a:cubicBezTo>
                  <a:pt x="15" y="11"/>
                  <a:pt x="26" y="0"/>
                  <a:pt x="40" y="0"/>
                </a:cubicBezTo>
                <a:close/>
                <a:moveTo>
                  <a:pt x="1" y="90"/>
                </a:moveTo>
                <a:cubicBezTo>
                  <a:pt x="5" y="118"/>
                  <a:pt x="75" y="118"/>
                  <a:pt x="78" y="89"/>
                </a:cubicBezTo>
                <a:cubicBezTo>
                  <a:pt x="79" y="80"/>
                  <a:pt x="77" y="64"/>
                  <a:pt x="60" y="47"/>
                </a:cubicBezTo>
                <a:cubicBezTo>
                  <a:pt x="55" y="52"/>
                  <a:pt x="48" y="55"/>
                  <a:pt x="40" y="55"/>
                </a:cubicBezTo>
                <a:cubicBezTo>
                  <a:pt x="32" y="55"/>
                  <a:pt x="24" y="52"/>
                  <a:pt x="19" y="47"/>
                </a:cubicBezTo>
                <a:cubicBezTo>
                  <a:pt x="2" y="64"/>
                  <a:pt x="0" y="80"/>
                  <a:pt x="1" y="90"/>
                </a:cubicBezTo>
                <a:close/>
              </a:path>
            </a:pathLst>
          </a:custGeom>
          <a:solidFill>
            <a:srgbClr val="0057C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Line 44"/>
          <p:cNvSpPr>
            <a:spLocks noChangeShapeType="1"/>
          </p:cNvSpPr>
          <p:nvPr/>
        </p:nvSpPr>
        <p:spPr bwMode="auto">
          <a:xfrm flipH="1">
            <a:off x="9419749" y="2126788"/>
            <a:ext cx="0" cy="12345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72" name="组合 71"/>
          <p:cNvGrpSpPr/>
          <p:nvPr/>
        </p:nvGrpSpPr>
        <p:grpSpPr>
          <a:xfrm>
            <a:off x="9419749" y="3592082"/>
            <a:ext cx="123450" cy="2269059"/>
            <a:chOff x="9419749" y="3592082"/>
            <a:chExt cx="123450" cy="2269059"/>
          </a:xfrm>
        </p:grpSpPr>
        <p:sp>
          <p:nvSpPr>
            <p:cNvPr id="41" name="Line 41"/>
            <p:cNvSpPr>
              <a:spLocks noChangeShapeType="1"/>
            </p:cNvSpPr>
            <p:nvPr/>
          </p:nvSpPr>
          <p:spPr bwMode="auto">
            <a:xfrm flipH="1">
              <a:off x="9419749" y="3592082"/>
              <a:ext cx="0" cy="2269059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Line 45"/>
            <p:cNvSpPr>
              <a:spLocks noChangeShapeType="1"/>
            </p:cNvSpPr>
            <p:nvPr/>
          </p:nvSpPr>
          <p:spPr bwMode="auto">
            <a:xfrm flipH="1">
              <a:off x="9419749" y="4156998"/>
              <a:ext cx="123450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Line 46"/>
            <p:cNvSpPr>
              <a:spLocks noChangeShapeType="1"/>
            </p:cNvSpPr>
            <p:nvPr/>
          </p:nvSpPr>
          <p:spPr bwMode="auto">
            <a:xfrm flipH="1">
              <a:off x="9419749" y="5011753"/>
              <a:ext cx="123450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Line 47"/>
            <p:cNvSpPr>
              <a:spLocks noChangeShapeType="1"/>
            </p:cNvSpPr>
            <p:nvPr/>
          </p:nvSpPr>
          <p:spPr bwMode="auto">
            <a:xfrm flipH="1">
              <a:off x="9419749" y="5861141"/>
              <a:ext cx="123450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8" name="Rectangle 48"/>
          <p:cNvSpPr>
            <a:spLocks noChangeArrowheads="1"/>
          </p:cNvSpPr>
          <p:nvPr/>
        </p:nvSpPr>
        <p:spPr bwMode="auto">
          <a:xfrm>
            <a:off x="1088236" y="2250237"/>
            <a:ext cx="1085552" cy="1341844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72000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bg1"/>
                </a:solidFill>
              </a:rPr>
              <a:t>投资</a:t>
            </a:r>
          </a:p>
          <a:p>
            <a:pPr algn="ctr"/>
            <a:r>
              <a:rPr lang="zh-CN" altLang="en-US" sz="1600">
                <a:solidFill>
                  <a:schemeClr val="bg1"/>
                </a:solidFill>
              </a:rPr>
              <a:t>发展部</a:t>
            </a:r>
          </a:p>
        </p:txBody>
      </p:sp>
      <p:sp>
        <p:nvSpPr>
          <p:cNvPr id="49" name="Freeform 49"/>
          <p:cNvSpPr>
            <a:spLocks noEditPoints="1"/>
          </p:cNvSpPr>
          <p:nvPr/>
        </p:nvSpPr>
        <p:spPr bwMode="auto">
          <a:xfrm>
            <a:off x="1462697" y="2394222"/>
            <a:ext cx="335288" cy="508558"/>
          </a:xfrm>
          <a:custGeom>
            <a:gdLst>
              <a:gd name="T0" fmla="*/ 63 w 126"/>
              <a:gd name="T1" fmla="*/ 0 h 191"/>
              <a:gd name="T2" fmla="*/ 103 w 126"/>
              <a:gd name="T3" fmla="*/ 40 h 191"/>
              <a:gd name="T4" fmla="*/ 63 w 126"/>
              <a:gd name="T5" fmla="*/ 80 h 191"/>
              <a:gd name="T6" fmla="*/ 23 w 126"/>
              <a:gd name="T7" fmla="*/ 40 h 191"/>
              <a:gd name="T8" fmla="*/ 63 w 126"/>
              <a:gd name="T9" fmla="*/ 0 h 191"/>
              <a:gd name="T10" fmla="*/ 2 w 126"/>
              <a:gd name="T11" fmla="*/ 145 h 191"/>
              <a:gd name="T12" fmla="*/ 125 w 126"/>
              <a:gd name="T13" fmla="*/ 144 h 191"/>
              <a:gd name="T14" fmla="*/ 97 w 126"/>
              <a:gd name="T15" fmla="*/ 76 h 191"/>
              <a:gd name="T16" fmla="*/ 63 w 126"/>
              <a:gd name="T17" fmla="*/ 89 h 191"/>
              <a:gd name="T18" fmla="*/ 29 w 126"/>
              <a:gd name="T19" fmla="*/ 76 h 191"/>
              <a:gd name="T20" fmla="*/ 2 w 126"/>
              <a:gd name="T21" fmla="*/ 145 h 1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25" h="191">
                <a:moveTo>
                  <a:pt x="63" y="0"/>
                </a:moveTo>
                <a:cubicBezTo>
                  <a:pt x="85" y="0"/>
                  <a:pt x="103" y="18"/>
                  <a:pt x="103" y="40"/>
                </a:cubicBezTo>
                <a:cubicBezTo>
                  <a:pt x="103" y="62"/>
                  <a:pt x="85" y="80"/>
                  <a:pt x="63" y="80"/>
                </a:cubicBezTo>
                <a:cubicBezTo>
                  <a:pt x="41" y="80"/>
                  <a:pt x="23" y="62"/>
                  <a:pt x="23" y="40"/>
                </a:cubicBezTo>
                <a:cubicBezTo>
                  <a:pt x="23" y="18"/>
                  <a:pt x="41" y="0"/>
                  <a:pt x="63" y="0"/>
                </a:cubicBezTo>
                <a:close/>
                <a:moveTo>
                  <a:pt x="2" y="145"/>
                </a:moveTo>
                <a:cubicBezTo>
                  <a:pt x="7" y="191"/>
                  <a:pt x="120" y="191"/>
                  <a:pt x="125" y="144"/>
                </a:cubicBezTo>
                <a:cubicBezTo>
                  <a:pt x="126" y="129"/>
                  <a:pt x="123" y="103"/>
                  <a:pt x="97" y="76"/>
                </a:cubicBezTo>
                <a:cubicBezTo>
                  <a:pt x="88" y="84"/>
                  <a:pt x="76" y="89"/>
                  <a:pt x="63" y="89"/>
                </a:cubicBezTo>
                <a:cubicBezTo>
                  <a:pt x="50" y="89"/>
                  <a:pt x="38" y="84"/>
                  <a:pt x="29" y="76"/>
                </a:cubicBezTo>
                <a:cubicBezTo>
                  <a:pt x="2" y="104"/>
                  <a:pt x="0" y="130"/>
                  <a:pt x="2" y="14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" name="Rectangle 50"/>
          <p:cNvSpPr>
            <a:spLocks noChangeArrowheads="1"/>
          </p:cNvSpPr>
          <p:nvPr/>
        </p:nvSpPr>
        <p:spPr bwMode="auto">
          <a:xfrm>
            <a:off x="1753791" y="3865818"/>
            <a:ext cx="1561907" cy="583702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46800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1" name="Freeform 51"/>
          <p:cNvSpPr>
            <a:spLocks noEditPoints="1"/>
          </p:cNvSpPr>
          <p:nvPr/>
        </p:nvSpPr>
        <p:spPr bwMode="auto">
          <a:xfrm>
            <a:off x="1869190" y="3979875"/>
            <a:ext cx="246899" cy="377058"/>
          </a:xfrm>
          <a:custGeom>
            <a:gdLst>
              <a:gd name="T0" fmla="*/ 39 w 78"/>
              <a:gd name="T1" fmla="*/ 0 h 119"/>
              <a:gd name="T2" fmla="*/ 64 w 78"/>
              <a:gd name="T3" fmla="*/ 25 h 119"/>
              <a:gd name="T4" fmla="*/ 39 w 78"/>
              <a:gd name="T5" fmla="*/ 50 h 119"/>
              <a:gd name="T6" fmla="*/ 14 w 78"/>
              <a:gd name="T7" fmla="*/ 25 h 119"/>
              <a:gd name="T8" fmla="*/ 39 w 78"/>
              <a:gd name="T9" fmla="*/ 0 h 119"/>
              <a:gd name="T10" fmla="*/ 1 w 78"/>
              <a:gd name="T11" fmla="*/ 90 h 119"/>
              <a:gd name="T12" fmla="*/ 77 w 78"/>
              <a:gd name="T13" fmla="*/ 90 h 119"/>
              <a:gd name="T14" fmla="*/ 60 w 78"/>
              <a:gd name="T15" fmla="*/ 48 h 119"/>
              <a:gd name="T16" fmla="*/ 39 w 78"/>
              <a:gd name="T17" fmla="*/ 56 h 119"/>
              <a:gd name="T18" fmla="*/ 18 w 78"/>
              <a:gd name="T19" fmla="*/ 48 h 119"/>
              <a:gd name="T20" fmla="*/ 1 w 78"/>
              <a:gd name="T21" fmla="*/ 90 h 1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8" h="119">
                <a:moveTo>
                  <a:pt x="39" y="0"/>
                </a:moveTo>
                <a:cubicBezTo>
                  <a:pt x="53" y="0"/>
                  <a:pt x="64" y="12"/>
                  <a:pt x="64" y="25"/>
                </a:cubicBezTo>
                <a:cubicBezTo>
                  <a:pt x="64" y="39"/>
                  <a:pt x="53" y="50"/>
                  <a:pt x="39" y="50"/>
                </a:cubicBezTo>
                <a:cubicBezTo>
                  <a:pt x="25" y="50"/>
                  <a:pt x="14" y="39"/>
                  <a:pt x="14" y="25"/>
                </a:cubicBezTo>
                <a:cubicBezTo>
                  <a:pt x="14" y="12"/>
                  <a:pt x="25" y="0"/>
                  <a:pt x="39" y="0"/>
                </a:cubicBezTo>
                <a:close/>
                <a:moveTo>
                  <a:pt x="1" y="90"/>
                </a:moveTo>
                <a:cubicBezTo>
                  <a:pt x="4" y="119"/>
                  <a:pt x="74" y="119"/>
                  <a:pt x="77" y="90"/>
                </a:cubicBezTo>
                <a:cubicBezTo>
                  <a:pt x="78" y="80"/>
                  <a:pt x="76" y="64"/>
                  <a:pt x="60" y="48"/>
                </a:cubicBezTo>
                <a:cubicBezTo>
                  <a:pt x="54" y="53"/>
                  <a:pt x="47" y="56"/>
                  <a:pt x="39" y="56"/>
                </a:cubicBezTo>
                <a:cubicBezTo>
                  <a:pt x="31" y="56"/>
                  <a:pt x="23" y="53"/>
                  <a:pt x="18" y="48"/>
                </a:cubicBezTo>
                <a:cubicBezTo>
                  <a:pt x="1" y="65"/>
                  <a:pt x="0" y="81"/>
                  <a:pt x="1" y="90"/>
                </a:cubicBezTo>
                <a:close/>
              </a:path>
            </a:pathLst>
          </a:custGeom>
          <a:solidFill>
            <a:srgbClr val="0057C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2" name="Rectangle 52"/>
          <p:cNvSpPr>
            <a:spLocks noChangeArrowheads="1"/>
          </p:cNvSpPr>
          <p:nvPr/>
        </p:nvSpPr>
        <p:spPr bwMode="auto">
          <a:xfrm>
            <a:off x="1753791" y="4719231"/>
            <a:ext cx="1561907" cy="583702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46800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</a:p>
        </p:txBody>
      </p:sp>
      <p:sp>
        <p:nvSpPr>
          <p:cNvPr id="53" name="Freeform 53"/>
          <p:cNvSpPr>
            <a:spLocks noEditPoints="1"/>
          </p:cNvSpPr>
          <p:nvPr/>
        </p:nvSpPr>
        <p:spPr bwMode="auto">
          <a:xfrm>
            <a:off x="1869190" y="4833288"/>
            <a:ext cx="246899" cy="378400"/>
          </a:xfrm>
          <a:custGeom>
            <a:gdLst>
              <a:gd name="T0" fmla="*/ 39 w 78"/>
              <a:gd name="T1" fmla="*/ 0 h 119"/>
              <a:gd name="T2" fmla="*/ 64 w 78"/>
              <a:gd name="T3" fmla="*/ 25 h 119"/>
              <a:gd name="T4" fmla="*/ 39 w 78"/>
              <a:gd name="T5" fmla="*/ 50 h 119"/>
              <a:gd name="T6" fmla="*/ 14 w 78"/>
              <a:gd name="T7" fmla="*/ 25 h 119"/>
              <a:gd name="T8" fmla="*/ 39 w 78"/>
              <a:gd name="T9" fmla="*/ 0 h 119"/>
              <a:gd name="T10" fmla="*/ 1 w 78"/>
              <a:gd name="T11" fmla="*/ 90 h 119"/>
              <a:gd name="T12" fmla="*/ 77 w 78"/>
              <a:gd name="T13" fmla="*/ 89 h 119"/>
              <a:gd name="T14" fmla="*/ 60 w 78"/>
              <a:gd name="T15" fmla="*/ 47 h 119"/>
              <a:gd name="T16" fmla="*/ 39 w 78"/>
              <a:gd name="T17" fmla="*/ 56 h 119"/>
              <a:gd name="T18" fmla="*/ 18 w 78"/>
              <a:gd name="T19" fmla="*/ 47 h 119"/>
              <a:gd name="T20" fmla="*/ 1 w 78"/>
              <a:gd name="T21" fmla="*/ 90 h 1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8" h="119">
                <a:moveTo>
                  <a:pt x="39" y="0"/>
                </a:moveTo>
                <a:cubicBezTo>
                  <a:pt x="53" y="0"/>
                  <a:pt x="64" y="11"/>
                  <a:pt x="64" y="25"/>
                </a:cubicBezTo>
                <a:cubicBezTo>
                  <a:pt x="64" y="39"/>
                  <a:pt x="53" y="50"/>
                  <a:pt x="39" y="50"/>
                </a:cubicBezTo>
                <a:cubicBezTo>
                  <a:pt x="25" y="50"/>
                  <a:pt x="14" y="39"/>
                  <a:pt x="14" y="25"/>
                </a:cubicBezTo>
                <a:cubicBezTo>
                  <a:pt x="14" y="11"/>
                  <a:pt x="25" y="0"/>
                  <a:pt x="39" y="0"/>
                </a:cubicBezTo>
                <a:close/>
                <a:moveTo>
                  <a:pt x="1" y="90"/>
                </a:moveTo>
                <a:cubicBezTo>
                  <a:pt x="4" y="118"/>
                  <a:pt x="74" y="119"/>
                  <a:pt x="77" y="89"/>
                </a:cubicBezTo>
                <a:cubicBezTo>
                  <a:pt x="78" y="80"/>
                  <a:pt x="76" y="64"/>
                  <a:pt x="60" y="47"/>
                </a:cubicBezTo>
                <a:cubicBezTo>
                  <a:pt x="54" y="52"/>
                  <a:pt x="47" y="56"/>
                  <a:pt x="39" y="56"/>
                </a:cubicBezTo>
                <a:cubicBezTo>
                  <a:pt x="31" y="56"/>
                  <a:pt x="23" y="52"/>
                  <a:pt x="18" y="47"/>
                </a:cubicBezTo>
                <a:cubicBezTo>
                  <a:pt x="1" y="64"/>
                  <a:pt x="0" y="81"/>
                  <a:pt x="1" y="90"/>
                </a:cubicBezTo>
                <a:close/>
              </a:path>
            </a:pathLst>
          </a:custGeom>
          <a:solidFill>
            <a:srgbClr val="0057C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5" name="Rectangle 55"/>
          <p:cNvSpPr>
            <a:spLocks noChangeArrowheads="1"/>
          </p:cNvSpPr>
          <p:nvPr/>
        </p:nvSpPr>
        <p:spPr bwMode="auto">
          <a:xfrm>
            <a:off x="1753791" y="5572644"/>
            <a:ext cx="1561907" cy="581019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46800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6" name="Freeform 56"/>
          <p:cNvSpPr>
            <a:spLocks noEditPoints="1"/>
          </p:cNvSpPr>
          <p:nvPr/>
        </p:nvSpPr>
        <p:spPr bwMode="auto">
          <a:xfrm>
            <a:off x="1869190" y="5686701"/>
            <a:ext cx="246899" cy="374375"/>
          </a:xfrm>
          <a:custGeom>
            <a:gdLst>
              <a:gd name="T0" fmla="*/ 39 w 78"/>
              <a:gd name="T1" fmla="*/ 0 h 118"/>
              <a:gd name="T2" fmla="*/ 64 w 78"/>
              <a:gd name="T3" fmla="*/ 25 h 118"/>
              <a:gd name="T4" fmla="*/ 39 w 78"/>
              <a:gd name="T5" fmla="*/ 50 h 118"/>
              <a:gd name="T6" fmla="*/ 14 w 78"/>
              <a:gd name="T7" fmla="*/ 25 h 118"/>
              <a:gd name="T8" fmla="*/ 39 w 78"/>
              <a:gd name="T9" fmla="*/ 0 h 118"/>
              <a:gd name="T10" fmla="*/ 1 w 78"/>
              <a:gd name="T11" fmla="*/ 90 h 118"/>
              <a:gd name="T12" fmla="*/ 77 w 78"/>
              <a:gd name="T13" fmla="*/ 89 h 118"/>
              <a:gd name="T14" fmla="*/ 60 w 78"/>
              <a:gd name="T15" fmla="*/ 47 h 118"/>
              <a:gd name="T16" fmla="*/ 39 w 78"/>
              <a:gd name="T17" fmla="*/ 55 h 118"/>
              <a:gd name="T18" fmla="*/ 18 w 78"/>
              <a:gd name="T19" fmla="*/ 47 h 118"/>
              <a:gd name="T20" fmla="*/ 1 w 78"/>
              <a:gd name="T21" fmla="*/ 90 h 1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8" h="118">
                <a:moveTo>
                  <a:pt x="39" y="0"/>
                </a:moveTo>
                <a:cubicBezTo>
                  <a:pt x="53" y="0"/>
                  <a:pt x="64" y="11"/>
                  <a:pt x="64" y="25"/>
                </a:cubicBezTo>
                <a:cubicBezTo>
                  <a:pt x="64" y="39"/>
                  <a:pt x="53" y="50"/>
                  <a:pt x="39" y="50"/>
                </a:cubicBezTo>
                <a:cubicBezTo>
                  <a:pt x="25" y="50"/>
                  <a:pt x="14" y="39"/>
                  <a:pt x="14" y="25"/>
                </a:cubicBezTo>
                <a:cubicBezTo>
                  <a:pt x="14" y="11"/>
                  <a:pt x="25" y="0"/>
                  <a:pt x="39" y="0"/>
                </a:cubicBezTo>
                <a:close/>
                <a:moveTo>
                  <a:pt x="1" y="90"/>
                </a:moveTo>
                <a:cubicBezTo>
                  <a:pt x="4" y="118"/>
                  <a:pt x="74" y="118"/>
                  <a:pt x="77" y="89"/>
                </a:cubicBezTo>
                <a:cubicBezTo>
                  <a:pt x="78" y="80"/>
                  <a:pt x="76" y="64"/>
                  <a:pt x="60" y="47"/>
                </a:cubicBezTo>
                <a:cubicBezTo>
                  <a:pt x="54" y="52"/>
                  <a:pt x="47" y="55"/>
                  <a:pt x="39" y="55"/>
                </a:cubicBezTo>
                <a:cubicBezTo>
                  <a:pt x="31" y="55"/>
                  <a:pt x="23" y="52"/>
                  <a:pt x="18" y="47"/>
                </a:cubicBezTo>
                <a:cubicBezTo>
                  <a:pt x="1" y="64"/>
                  <a:pt x="0" y="80"/>
                  <a:pt x="1" y="90"/>
                </a:cubicBezTo>
                <a:close/>
              </a:path>
            </a:pathLst>
          </a:custGeom>
          <a:solidFill>
            <a:srgbClr val="0057C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7" name="Line 57"/>
          <p:cNvSpPr>
            <a:spLocks noChangeShapeType="1"/>
          </p:cNvSpPr>
          <p:nvPr/>
        </p:nvSpPr>
        <p:spPr bwMode="auto">
          <a:xfrm flipH="1">
            <a:off x="1630341" y="2126788"/>
            <a:ext cx="0" cy="12345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1630341" y="3592082"/>
            <a:ext cx="123450" cy="2269059"/>
            <a:chOff x="1630341" y="3592082"/>
            <a:chExt cx="123450" cy="2269059"/>
          </a:xfrm>
        </p:grpSpPr>
        <p:sp>
          <p:nvSpPr>
            <p:cNvPr id="54" name="Line 54"/>
            <p:cNvSpPr>
              <a:spLocks noChangeShapeType="1"/>
            </p:cNvSpPr>
            <p:nvPr/>
          </p:nvSpPr>
          <p:spPr bwMode="auto">
            <a:xfrm flipH="1">
              <a:off x="1630341" y="3592082"/>
              <a:ext cx="0" cy="2269059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8" name="Line 58"/>
            <p:cNvSpPr>
              <a:spLocks noChangeShapeType="1"/>
            </p:cNvSpPr>
            <p:nvPr/>
          </p:nvSpPr>
          <p:spPr bwMode="auto">
            <a:xfrm flipH="1">
              <a:off x="1630341" y="4156998"/>
              <a:ext cx="123450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9" name="Line 59"/>
            <p:cNvSpPr>
              <a:spLocks noChangeShapeType="1"/>
            </p:cNvSpPr>
            <p:nvPr/>
          </p:nvSpPr>
          <p:spPr bwMode="auto">
            <a:xfrm flipH="1">
              <a:off x="1630341" y="5011753"/>
              <a:ext cx="123450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0" name="Line 60"/>
            <p:cNvSpPr>
              <a:spLocks noChangeShapeType="1"/>
            </p:cNvSpPr>
            <p:nvPr/>
          </p:nvSpPr>
          <p:spPr bwMode="auto">
            <a:xfrm flipH="1">
              <a:off x="1630341" y="5861141"/>
              <a:ext cx="123450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61" name="Rectangle 61"/>
          <p:cNvSpPr>
            <a:spLocks noChangeArrowheads="1"/>
          </p:cNvSpPr>
          <p:nvPr/>
        </p:nvSpPr>
        <p:spPr bwMode="auto">
          <a:xfrm>
            <a:off x="7594840" y="3865818"/>
            <a:ext cx="1564591" cy="583702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46800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2" name="Freeform 62"/>
          <p:cNvSpPr>
            <a:spLocks noEditPoints="1"/>
          </p:cNvSpPr>
          <p:nvPr/>
        </p:nvSpPr>
        <p:spPr bwMode="auto">
          <a:xfrm>
            <a:off x="7708897" y="3979875"/>
            <a:ext cx="248241" cy="377058"/>
          </a:xfrm>
          <a:custGeom>
            <a:gdLst>
              <a:gd name="T0" fmla="*/ 39 w 78"/>
              <a:gd name="T1" fmla="*/ 0 h 119"/>
              <a:gd name="T2" fmla="*/ 64 w 78"/>
              <a:gd name="T3" fmla="*/ 25 h 119"/>
              <a:gd name="T4" fmla="*/ 39 w 78"/>
              <a:gd name="T5" fmla="*/ 50 h 119"/>
              <a:gd name="T6" fmla="*/ 14 w 78"/>
              <a:gd name="T7" fmla="*/ 25 h 119"/>
              <a:gd name="T8" fmla="*/ 39 w 78"/>
              <a:gd name="T9" fmla="*/ 0 h 119"/>
              <a:gd name="T10" fmla="*/ 1 w 78"/>
              <a:gd name="T11" fmla="*/ 90 h 119"/>
              <a:gd name="T12" fmla="*/ 77 w 78"/>
              <a:gd name="T13" fmla="*/ 90 h 119"/>
              <a:gd name="T14" fmla="*/ 60 w 78"/>
              <a:gd name="T15" fmla="*/ 48 h 119"/>
              <a:gd name="T16" fmla="*/ 39 w 78"/>
              <a:gd name="T17" fmla="*/ 56 h 119"/>
              <a:gd name="T18" fmla="*/ 18 w 78"/>
              <a:gd name="T19" fmla="*/ 48 h 119"/>
              <a:gd name="T20" fmla="*/ 1 w 78"/>
              <a:gd name="T21" fmla="*/ 90 h 1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8" h="119">
                <a:moveTo>
                  <a:pt x="39" y="0"/>
                </a:moveTo>
                <a:cubicBezTo>
                  <a:pt x="53" y="0"/>
                  <a:pt x="64" y="12"/>
                  <a:pt x="64" y="25"/>
                </a:cubicBezTo>
                <a:cubicBezTo>
                  <a:pt x="64" y="39"/>
                  <a:pt x="53" y="50"/>
                  <a:pt x="39" y="50"/>
                </a:cubicBezTo>
                <a:cubicBezTo>
                  <a:pt x="25" y="50"/>
                  <a:pt x="14" y="39"/>
                  <a:pt x="14" y="25"/>
                </a:cubicBezTo>
                <a:cubicBezTo>
                  <a:pt x="14" y="12"/>
                  <a:pt x="25" y="0"/>
                  <a:pt x="39" y="0"/>
                </a:cubicBezTo>
                <a:close/>
                <a:moveTo>
                  <a:pt x="1" y="90"/>
                </a:moveTo>
                <a:cubicBezTo>
                  <a:pt x="4" y="119"/>
                  <a:pt x="74" y="119"/>
                  <a:pt x="77" y="90"/>
                </a:cubicBezTo>
                <a:cubicBezTo>
                  <a:pt x="78" y="80"/>
                  <a:pt x="76" y="64"/>
                  <a:pt x="60" y="48"/>
                </a:cubicBezTo>
                <a:cubicBezTo>
                  <a:pt x="54" y="53"/>
                  <a:pt x="47" y="56"/>
                  <a:pt x="39" y="56"/>
                </a:cubicBezTo>
                <a:cubicBezTo>
                  <a:pt x="31" y="56"/>
                  <a:pt x="24" y="53"/>
                  <a:pt x="18" y="48"/>
                </a:cubicBezTo>
                <a:cubicBezTo>
                  <a:pt x="1" y="65"/>
                  <a:pt x="0" y="81"/>
                  <a:pt x="1" y="90"/>
                </a:cubicBezTo>
                <a:close/>
              </a:path>
            </a:pathLst>
          </a:custGeom>
          <a:solidFill>
            <a:srgbClr val="0057C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3" name="Rectangle 63"/>
          <p:cNvSpPr>
            <a:spLocks noChangeArrowheads="1"/>
          </p:cNvSpPr>
          <p:nvPr/>
        </p:nvSpPr>
        <p:spPr bwMode="auto">
          <a:xfrm>
            <a:off x="7594840" y="4719231"/>
            <a:ext cx="1564591" cy="583702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46800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4" name="Freeform 64"/>
          <p:cNvSpPr>
            <a:spLocks noEditPoints="1"/>
          </p:cNvSpPr>
          <p:nvPr/>
        </p:nvSpPr>
        <p:spPr bwMode="auto">
          <a:xfrm>
            <a:off x="7708897" y="4833288"/>
            <a:ext cx="248241" cy="378400"/>
          </a:xfrm>
          <a:custGeom>
            <a:gdLst>
              <a:gd name="T0" fmla="*/ 39 w 78"/>
              <a:gd name="T1" fmla="*/ 0 h 119"/>
              <a:gd name="T2" fmla="*/ 64 w 78"/>
              <a:gd name="T3" fmla="*/ 25 h 119"/>
              <a:gd name="T4" fmla="*/ 39 w 78"/>
              <a:gd name="T5" fmla="*/ 50 h 119"/>
              <a:gd name="T6" fmla="*/ 14 w 78"/>
              <a:gd name="T7" fmla="*/ 25 h 119"/>
              <a:gd name="T8" fmla="*/ 39 w 78"/>
              <a:gd name="T9" fmla="*/ 0 h 119"/>
              <a:gd name="T10" fmla="*/ 1 w 78"/>
              <a:gd name="T11" fmla="*/ 90 h 119"/>
              <a:gd name="T12" fmla="*/ 77 w 78"/>
              <a:gd name="T13" fmla="*/ 89 h 119"/>
              <a:gd name="T14" fmla="*/ 60 w 78"/>
              <a:gd name="T15" fmla="*/ 47 h 119"/>
              <a:gd name="T16" fmla="*/ 39 w 78"/>
              <a:gd name="T17" fmla="*/ 56 h 119"/>
              <a:gd name="T18" fmla="*/ 18 w 78"/>
              <a:gd name="T19" fmla="*/ 47 h 119"/>
              <a:gd name="T20" fmla="*/ 1 w 78"/>
              <a:gd name="T21" fmla="*/ 90 h 11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78" h="119">
                <a:moveTo>
                  <a:pt x="39" y="0"/>
                </a:moveTo>
                <a:cubicBezTo>
                  <a:pt x="53" y="0"/>
                  <a:pt x="64" y="11"/>
                  <a:pt x="64" y="25"/>
                </a:cubicBezTo>
                <a:cubicBezTo>
                  <a:pt x="64" y="39"/>
                  <a:pt x="53" y="50"/>
                  <a:pt x="39" y="50"/>
                </a:cubicBezTo>
                <a:cubicBezTo>
                  <a:pt x="25" y="50"/>
                  <a:pt x="14" y="39"/>
                  <a:pt x="14" y="25"/>
                </a:cubicBezTo>
                <a:cubicBezTo>
                  <a:pt x="14" y="11"/>
                  <a:pt x="25" y="0"/>
                  <a:pt x="39" y="0"/>
                </a:cubicBezTo>
                <a:close/>
                <a:moveTo>
                  <a:pt x="1" y="90"/>
                </a:moveTo>
                <a:cubicBezTo>
                  <a:pt x="4" y="118"/>
                  <a:pt x="74" y="119"/>
                  <a:pt x="77" y="89"/>
                </a:cubicBezTo>
                <a:cubicBezTo>
                  <a:pt x="78" y="80"/>
                  <a:pt x="76" y="64"/>
                  <a:pt x="60" y="47"/>
                </a:cubicBezTo>
                <a:cubicBezTo>
                  <a:pt x="54" y="52"/>
                  <a:pt x="47" y="56"/>
                  <a:pt x="39" y="56"/>
                </a:cubicBezTo>
                <a:cubicBezTo>
                  <a:pt x="31" y="56"/>
                  <a:pt x="24" y="52"/>
                  <a:pt x="18" y="47"/>
                </a:cubicBezTo>
                <a:cubicBezTo>
                  <a:pt x="1" y="64"/>
                  <a:pt x="0" y="81"/>
                  <a:pt x="1" y="90"/>
                </a:cubicBezTo>
                <a:close/>
              </a:path>
            </a:pathLst>
          </a:custGeom>
          <a:solidFill>
            <a:srgbClr val="0057C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7471391" y="3592082"/>
            <a:ext cx="123450" cy="1419671"/>
            <a:chOff x="7471391" y="3592082"/>
            <a:chExt cx="123450" cy="1419671"/>
          </a:xfrm>
        </p:grpSpPr>
        <p:sp>
          <p:nvSpPr>
            <p:cNvPr id="65" name="Line 65"/>
            <p:cNvSpPr>
              <a:spLocks noChangeShapeType="1"/>
            </p:cNvSpPr>
            <p:nvPr/>
          </p:nvSpPr>
          <p:spPr bwMode="auto">
            <a:xfrm flipH="1">
              <a:off x="7471391" y="3592082"/>
              <a:ext cx="0" cy="1419671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6" name="Line 66"/>
            <p:cNvSpPr>
              <a:spLocks noChangeShapeType="1"/>
            </p:cNvSpPr>
            <p:nvPr/>
          </p:nvSpPr>
          <p:spPr bwMode="auto">
            <a:xfrm flipH="1">
              <a:off x="7471391" y="4156998"/>
              <a:ext cx="123450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7" name="Line 67"/>
            <p:cNvSpPr>
              <a:spLocks noChangeShapeType="1"/>
            </p:cNvSpPr>
            <p:nvPr/>
          </p:nvSpPr>
          <p:spPr bwMode="auto">
            <a:xfrm flipH="1">
              <a:off x="7471391" y="5011753"/>
              <a:ext cx="123450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" presetClass="entr" presetSubtype="4" dur="500" decel="6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" presetClass="entr" presetSubtype="4" dur="500" decel="6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" presetClass="entr" presetSubtype="4" dur="500" decel="6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10" presetClass="entr" presetSubtype="0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" presetClass="entr" presetSubtype="4" dur="500" decel="600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0" presetClass="entr" presetSubtype="0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" presetClass="entr" presetSubtype="4" dur="500" decel="6000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10" presetClass="entr" presetSubtype="0" dur="500" fill="hold" grpId="0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2800"/>
                            </p:stCondLst>
                            <p:childTnLst>
                              <p:par>
                                <p:cTn id="70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3300"/>
                            </p:stCondLst>
                            <p:childTnLst>
                              <p:par>
                                <p:cTn id="86" presetID="2" presetClass="entr" presetSubtype="2" dur="500" decel="6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" presetClass="entr" presetSubtype="2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" presetClass="entr" presetSubtype="2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" presetClass="entr" presetSubtype="2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2" presetClass="entr" presetSubtype="2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" presetClass="entr" presetSubtype="2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" presetClass="entr" presetSubtype="2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" presetClass="entr" presetSubtype="2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2" presetClass="entr" presetSubtype="2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" presetClass="entr" presetSubtype="2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2" presetClass="entr" presetSubtype="2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2" presetClass="entr" presetSubtype="2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2" presetClass="entr" presetSubtype="2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1" grpId="0"/>
      <p:bldP spid="22" grpId="0"/>
      <p:bldP spid="24" grpId="0"/>
      <p:bldP spid="25" grpId="0"/>
      <p:bldP spid="26" grpId="0"/>
      <p:bldP spid="27" grpId="0"/>
      <p:bldP spid="28" grpId="0"/>
      <p:bldP spid="29" grpId="0"/>
      <p:bldP spid="35" grpId="0"/>
      <p:bldP spid="36" grpId="0"/>
      <p:bldP spid="37" grpId="0"/>
      <p:bldP spid="38" grpId="0"/>
      <p:bldP spid="39" grpId="0"/>
      <p:bldP spid="40" grpId="0"/>
      <p:bldP spid="42" grpId="0"/>
      <p:bldP spid="43" grpId="0"/>
      <p:bldP spid="44" grpId="0"/>
      <p:bldP spid="48" grpId="0"/>
      <p:bldP spid="49" grpId="0"/>
      <p:bldP spid="50" grpId="0"/>
      <p:bldP spid="51" grpId="0"/>
      <p:bldP spid="52" grpId="0"/>
      <p:bldP spid="53" grpId="0"/>
      <p:bldP spid="55" grpId="0"/>
      <p:bldP spid="56" grpId="0"/>
      <p:bldP spid="57" grpId="0"/>
      <p:bldP spid="61" grpId="0"/>
      <p:bldP spid="62" grpId="0"/>
      <p:bldP spid="63" grpId="0"/>
      <p:bldP spid="6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6"/>
          <p:cNvSpPr/>
          <p:nvPr/>
        </p:nvSpPr>
        <p:spPr bwMode="auto">
          <a:xfrm>
            <a:off x="2458009" y="726037"/>
            <a:ext cx="1258120" cy="5448921"/>
          </a:xfrm>
          <a:custGeom>
            <a:gdLst>
              <a:gd name="T0" fmla="*/ 344 w 363"/>
              <a:gd name="T1" fmla="*/ 1571 h 1571"/>
              <a:gd name="T2" fmla="*/ 0 w 363"/>
              <a:gd name="T3" fmla="*/ 794 h 1571"/>
              <a:gd name="T4" fmla="*/ 363 w 363"/>
              <a:gd name="T5" fmla="*/ 0 h 15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3" h="1571">
                <a:moveTo>
                  <a:pt x="344" y="1571"/>
                </a:moveTo>
                <a:cubicBezTo>
                  <a:pt x="133" y="1379"/>
                  <a:pt x="0" y="1102"/>
                  <a:pt x="0" y="794"/>
                </a:cubicBezTo>
                <a:cubicBezTo>
                  <a:pt x="0" y="477"/>
                  <a:pt x="140" y="193"/>
                  <a:pt x="363" y="0"/>
                </a:cubicBezTo>
              </a:path>
            </a:pathLst>
          </a:cu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3" name="Freeform 7"/>
          <p:cNvSpPr/>
          <p:nvPr/>
        </p:nvSpPr>
        <p:spPr bwMode="auto">
          <a:xfrm>
            <a:off x="8480270" y="726037"/>
            <a:ext cx="1258120" cy="5448921"/>
          </a:xfrm>
          <a:custGeom>
            <a:gdLst>
              <a:gd name="T0" fmla="*/ 0 w 363"/>
              <a:gd name="T1" fmla="*/ 0 h 1571"/>
              <a:gd name="T2" fmla="*/ 363 w 363"/>
              <a:gd name="T3" fmla="*/ 794 h 1571"/>
              <a:gd name="T4" fmla="*/ 19 w 363"/>
              <a:gd name="T5" fmla="*/ 1571 h 15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3" h="1571">
                <a:moveTo>
                  <a:pt x="0" y="0"/>
                </a:moveTo>
                <a:cubicBezTo>
                  <a:pt x="222" y="193"/>
                  <a:pt x="363" y="477"/>
                  <a:pt x="363" y="794"/>
                </a:cubicBezTo>
                <a:cubicBezTo>
                  <a:pt x="363" y="1102"/>
                  <a:pt x="230" y="1379"/>
                  <a:pt x="19" y="1571"/>
                </a:cubicBezTo>
              </a:path>
            </a:pathLst>
          </a:cu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7" name="Line 6"/>
          <p:cNvSpPr>
            <a:spLocks noChangeShapeType="1"/>
          </p:cNvSpPr>
          <p:nvPr/>
        </p:nvSpPr>
        <p:spPr bwMode="auto">
          <a:xfrm flipV="1">
            <a:off x="6552611" y="2374441"/>
            <a:ext cx="628995" cy="605644"/>
          </a:xfrm>
          <a:prstGeom prst="line">
            <a:avLst/>
          </a:pr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9" name="Line 8"/>
          <p:cNvSpPr>
            <a:spLocks noChangeShapeType="1"/>
          </p:cNvSpPr>
          <p:nvPr/>
        </p:nvSpPr>
        <p:spPr bwMode="auto">
          <a:xfrm flipH="1" flipV="1">
            <a:off x="5014420" y="2374441"/>
            <a:ext cx="627535" cy="605644"/>
          </a:xfrm>
          <a:prstGeom prst="line">
            <a:avLst/>
          </a:pr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1"/>
          <p:cNvSpPr/>
          <p:nvPr/>
        </p:nvSpPr>
        <p:spPr bwMode="auto">
          <a:xfrm>
            <a:off x="4812904" y="2852046"/>
            <a:ext cx="729633" cy="229020"/>
          </a:xfrm>
          <a:custGeom>
            <a:gdLst>
              <a:gd name="T0" fmla="*/ 0 w 497"/>
              <a:gd name="T1" fmla="*/ 0 h 156"/>
              <a:gd name="T2" fmla="*/ 339 w 497"/>
              <a:gd name="T3" fmla="*/ 0 h 156"/>
              <a:gd name="T4" fmla="*/ 497 w 497"/>
              <a:gd name="T5" fmla="*/ 156 h 1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97" h="156">
                <a:moveTo>
                  <a:pt x="0" y="0"/>
                </a:moveTo>
                <a:lnTo>
                  <a:pt x="339" y="0"/>
                </a:lnTo>
                <a:lnTo>
                  <a:pt x="497" y="156"/>
                </a:lnTo>
              </a:path>
            </a:pathLst>
          </a:cu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>
            <a:off x="4812904" y="3662423"/>
            <a:ext cx="615123" cy="0"/>
          </a:xfrm>
          <a:prstGeom prst="line">
            <a:avLst/>
          </a:pr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3"/>
          <p:cNvSpPr/>
          <p:nvPr/>
        </p:nvSpPr>
        <p:spPr bwMode="auto">
          <a:xfrm>
            <a:off x="6653868" y="2852046"/>
            <a:ext cx="728164" cy="229020"/>
          </a:xfrm>
          <a:custGeom>
            <a:gdLst>
              <a:gd name="T0" fmla="*/ 496 w 496"/>
              <a:gd name="T1" fmla="*/ 0 h 156"/>
              <a:gd name="T2" fmla="*/ 156 w 496"/>
              <a:gd name="T3" fmla="*/ 0 h 156"/>
              <a:gd name="T4" fmla="*/ 0 w 496"/>
              <a:gd name="T5" fmla="*/ 156 h 1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96" h="156">
                <a:moveTo>
                  <a:pt x="496" y="0"/>
                </a:moveTo>
                <a:lnTo>
                  <a:pt x="156" y="0"/>
                </a:lnTo>
                <a:lnTo>
                  <a:pt x="0" y="156"/>
                </a:lnTo>
              </a:path>
            </a:pathLst>
          </a:cu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Line 24"/>
          <p:cNvSpPr>
            <a:spLocks noChangeShapeType="1"/>
          </p:cNvSpPr>
          <p:nvPr/>
        </p:nvSpPr>
        <p:spPr bwMode="auto">
          <a:xfrm>
            <a:off x="6763973" y="3662423"/>
            <a:ext cx="618059" cy="0"/>
          </a:xfrm>
          <a:prstGeom prst="line">
            <a:avLst/>
          </a:pr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Freeform 25"/>
          <p:cNvSpPr/>
          <p:nvPr/>
        </p:nvSpPr>
        <p:spPr bwMode="auto">
          <a:xfrm>
            <a:off x="5298836" y="1494079"/>
            <a:ext cx="447763" cy="1403478"/>
          </a:xfrm>
          <a:custGeom>
            <a:gdLst>
              <a:gd name="T0" fmla="*/ 305 w 305"/>
              <a:gd name="T1" fmla="*/ 956 h 956"/>
              <a:gd name="T2" fmla="*/ 121 w 305"/>
              <a:gd name="T3" fmla="*/ 769 h 956"/>
              <a:gd name="T4" fmla="*/ 121 w 305"/>
              <a:gd name="T5" fmla="*/ 123 h 956"/>
              <a:gd name="T6" fmla="*/ 0 w 305"/>
              <a:gd name="T7" fmla="*/ 0 h 9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05" h="956">
                <a:moveTo>
                  <a:pt x="305" y="956"/>
                </a:moveTo>
                <a:lnTo>
                  <a:pt x="121" y="769"/>
                </a:lnTo>
                <a:lnTo>
                  <a:pt x="121" y="123"/>
                </a:lnTo>
                <a:lnTo>
                  <a:pt x="0" y="0"/>
                </a:lnTo>
              </a:path>
            </a:pathLst>
          </a:cu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Freeform 26"/>
          <p:cNvSpPr/>
          <p:nvPr/>
        </p:nvSpPr>
        <p:spPr bwMode="auto">
          <a:xfrm>
            <a:off x="6448338" y="1494079"/>
            <a:ext cx="447763" cy="1403478"/>
          </a:xfrm>
          <a:custGeom>
            <a:gdLst>
              <a:gd name="T0" fmla="*/ 0 w 305"/>
              <a:gd name="T1" fmla="*/ 956 h 956"/>
              <a:gd name="T2" fmla="*/ 184 w 305"/>
              <a:gd name="T3" fmla="*/ 769 h 956"/>
              <a:gd name="T4" fmla="*/ 184 w 305"/>
              <a:gd name="T5" fmla="*/ 123 h 956"/>
              <a:gd name="T6" fmla="*/ 305 w 305"/>
              <a:gd name="T7" fmla="*/ 0 h 9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05" h="956">
                <a:moveTo>
                  <a:pt x="0" y="956"/>
                </a:moveTo>
                <a:lnTo>
                  <a:pt x="184" y="769"/>
                </a:lnTo>
                <a:lnTo>
                  <a:pt x="184" y="123"/>
                </a:lnTo>
                <a:lnTo>
                  <a:pt x="305" y="0"/>
                </a:lnTo>
              </a:path>
            </a:pathLst>
          </a:cu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Freeform 27"/>
          <p:cNvSpPr/>
          <p:nvPr/>
        </p:nvSpPr>
        <p:spPr bwMode="auto">
          <a:xfrm>
            <a:off x="4212462" y="3818039"/>
            <a:ext cx="1277224" cy="493273"/>
          </a:xfrm>
          <a:custGeom>
            <a:gdLst>
              <a:gd name="T0" fmla="*/ 870 w 870"/>
              <a:gd name="T1" fmla="*/ 0 h 336"/>
              <a:gd name="T2" fmla="*/ 641 w 870"/>
              <a:gd name="T3" fmla="*/ 229 h 336"/>
              <a:gd name="T4" fmla="*/ 107 w 870"/>
              <a:gd name="T5" fmla="*/ 229 h 336"/>
              <a:gd name="T6" fmla="*/ 0 w 870"/>
              <a:gd name="T7" fmla="*/ 336 h 3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70" h="336">
                <a:moveTo>
                  <a:pt x="870" y="0"/>
                </a:moveTo>
                <a:lnTo>
                  <a:pt x="641" y="229"/>
                </a:lnTo>
                <a:lnTo>
                  <a:pt x="107" y="229"/>
                </a:lnTo>
                <a:lnTo>
                  <a:pt x="0" y="336"/>
                </a:lnTo>
              </a:path>
            </a:pathLst>
          </a:cu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Line 28"/>
          <p:cNvSpPr>
            <a:spLocks noChangeShapeType="1"/>
          </p:cNvSpPr>
          <p:nvPr/>
        </p:nvSpPr>
        <p:spPr bwMode="auto">
          <a:xfrm flipH="1">
            <a:off x="5244517" y="3991271"/>
            <a:ext cx="377295" cy="378763"/>
          </a:xfrm>
          <a:prstGeom prst="line">
            <a:avLst/>
          </a:pr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Freeform 29"/>
          <p:cNvSpPr/>
          <p:nvPr/>
        </p:nvSpPr>
        <p:spPr bwMode="auto">
          <a:xfrm>
            <a:off x="6697910" y="3818039"/>
            <a:ext cx="1277224" cy="493273"/>
          </a:xfrm>
          <a:custGeom>
            <a:gdLst>
              <a:gd name="T0" fmla="*/ 0 w 870"/>
              <a:gd name="T1" fmla="*/ 0 h 336"/>
              <a:gd name="T2" fmla="*/ 227 w 870"/>
              <a:gd name="T3" fmla="*/ 229 h 336"/>
              <a:gd name="T4" fmla="*/ 764 w 870"/>
              <a:gd name="T5" fmla="*/ 229 h 336"/>
              <a:gd name="T6" fmla="*/ 870 w 870"/>
              <a:gd name="T7" fmla="*/ 336 h 3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70" h="336">
                <a:moveTo>
                  <a:pt x="0" y="0"/>
                </a:moveTo>
                <a:lnTo>
                  <a:pt x="227" y="229"/>
                </a:lnTo>
                <a:lnTo>
                  <a:pt x="764" y="229"/>
                </a:lnTo>
                <a:lnTo>
                  <a:pt x="870" y="336"/>
                </a:lnTo>
              </a:path>
            </a:pathLst>
          </a:cu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Line 30"/>
          <p:cNvSpPr>
            <a:spLocks noChangeShapeType="1"/>
          </p:cNvSpPr>
          <p:nvPr/>
        </p:nvSpPr>
        <p:spPr bwMode="auto">
          <a:xfrm>
            <a:off x="6565783" y="3991271"/>
            <a:ext cx="378763" cy="378763"/>
          </a:xfrm>
          <a:prstGeom prst="line">
            <a:avLst/>
          </a:pr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Line 31"/>
          <p:cNvSpPr>
            <a:spLocks noChangeShapeType="1"/>
          </p:cNvSpPr>
          <p:nvPr/>
        </p:nvSpPr>
        <p:spPr bwMode="auto">
          <a:xfrm flipH="1">
            <a:off x="6097468" y="2043138"/>
            <a:ext cx="0" cy="757526"/>
          </a:xfrm>
          <a:prstGeom prst="line">
            <a:avLst/>
          </a:pr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" name="Line 32"/>
          <p:cNvSpPr>
            <a:spLocks noChangeShapeType="1"/>
          </p:cNvSpPr>
          <p:nvPr/>
        </p:nvSpPr>
        <p:spPr bwMode="auto">
          <a:xfrm flipH="1" flipV="1">
            <a:off x="6097468" y="4179185"/>
            <a:ext cx="0" cy="760463"/>
          </a:xfrm>
          <a:prstGeom prst="line">
            <a:avLst/>
          </a:pr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" name="Line 33"/>
          <p:cNvSpPr>
            <a:spLocks noChangeShapeType="1"/>
          </p:cNvSpPr>
          <p:nvPr/>
        </p:nvSpPr>
        <p:spPr bwMode="auto">
          <a:xfrm flipH="1">
            <a:off x="2886792" y="2852046"/>
            <a:ext cx="1106927" cy="0"/>
          </a:xfrm>
          <a:prstGeom prst="line">
            <a:avLst/>
          </a:pr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" name="Line 50"/>
          <p:cNvSpPr>
            <a:spLocks noChangeShapeType="1"/>
          </p:cNvSpPr>
          <p:nvPr/>
        </p:nvSpPr>
        <p:spPr bwMode="auto">
          <a:xfrm>
            <a:off x="8198280" y="2852046"/>
            <a:ext cx="1106927" cy="0"/>
          </a:xfrm>
          <a:prstGeom prst="line">
            <a:avLst/>
          </a:prstGeom>
          <a:noFill/>
          <a:ln w="7938" cap="flat">
            <a:solidFill>
              <a:srgbClr val="3A70EA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7"/>
          <p:cNvSpPr/>
          <p:nvPr/>
        </p:nvSpPr>
        <p:spPr bwMode="auto">
          <a:xfrm>
            <a:off x="6923993" y="4352417"/>
            <a:ext cx="819185" cy="656229"/>
          </a:xfrm>
          <a:custGeom>
            <a:gdLst>
              <a:gd name="T0" fmla="*/ 21 w 236"/>
              <a:gd name="T1" fmla="*/ 0 h 189"/>
              <a:gd name="T2" fmla="*/ 215 w 236"/>
              <a:gd name="T3" fmla="*/ 0 h 189"/>
              <a:gd name="T4" fmla="*/ 236 w 236"/>
              <a:gd name="T5" fmla="*/ 21 h 189"/>
              <a:gd name="T6" fmla="*/ 236 w 236"/>
              <a:gd name="T7" fmla="*/ 168 h 189"/>
              <a:gd name="T8" fmla="*/ 215 w 236"/>
              <a:gd name="T9" fmla="*/ 189 h 189"/>
              <a:gd name="T10" fmla="*/ 21 w 236"/>
              <a:gd name="T11" fmla="*/ 189 h 189"/>
              <a:gd name="T12" fmla="*/ 0 w 236"/>
              <a:gd name="T13" fmla="*/ 168 h 189"/>
              <a:gd name="T14" fmla="*/ 0 w 236"/>
              <a:gd name="T15" fmla="*/ 21 h 189"/>
              <a:gd name="T16" fmla="*/ 21 w 236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6" h="189">
                <a:moveTo>
                  <a:pt x="21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7" y="0"/>
                  <a:pt x="236" y="9"/>
                  <a:pt x="236" y="21"/>
                </a:cubicBezTo>
                <a:cubicBezTo>
                  <a:pt x="236" y="168"/>
                  <a:pt x="236" y="168"/>
                  <a:pt x="236" y="168"/>
                </a:cubicBezTo>
                <a:cubicBezTo>
                  <a:pt x="236" y="180"/>
                  <a:pt x="227" y="189"/>
                  <a:pt x="215" y="189"/>
                </a:cubicBezTo>
                <a:cubicBezTo>
                  <a:pt x="21" y="189"/>
                  <a:pt x="21" y="189"/>
                  <a:pt x="21" y="189"/>
                </a:cubicBezTo>
                <a:cubicBezTo>
                  <a:pt x="10" y="189"/>
                  <a:pt x="0" y="180"/>
                  <a:pt x="0" y="168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9"/>
                  <a:pt x="10" y="0"/>
                  <a:pt x="21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397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</a:rPr>
              <a:t>技术</a:t>
            </a:r>
          </a:p>
          <a:p>
            <a:pPr algn="ctr"/>
            <a:r>
              <a:rPr lang="zh-CN" altLang="en-US" sz="1400" smtClean="0">
                <a:solidFill>
                  <a:schemeClr val="bg1"/>
                </a:solidFill>
              </a:rPr>
              <a:t>中心</a:t>
            </a:r>
          </a:p>
        </p:txBody>
      </p:sp>
      <p:sp>
        <p:nvSpPr>
          <p:cNvPr id="8" name="Freeform 8"/>
          <p:cNvSpPr/>
          <p:nvPr/>
        </p:nvSpPr>
        <p:spPr bwMode="auto">
          <a:xfrm>
            <a:off x="4453226" y="4352417"/>
            <a:ext cx="814781" cy="656229"/>
          </a:xfrm>
          <a:custGeom>
            <a:gdLst>
              <a:gd name="T0" fmla="*/ 20 w 235"/>
              <a:gd name="T1" fmla="*/ 0 h 189"/>
              <a:gd name="T2" fmla="*/ 215 w 235"/>
              <a:gd name="T3" fmla="*/ 0 h 189"/>
              <a:gd name="T4" fmla="*/ 235 w 235"/>
              <a:gd name="T5" fmla="*/ 21 h 189"/>
              <a:gd name="T6" fmla="*/ 235 w 235"/>
              <a:gd name="T7" fmla="*/ 168 h 189"/>
              <a:gd name="T8" fmla="*/ 215 w 235"/>
              <a:gd name="T9" fmla="*/ 189 h 189"/>
              <a:gd name="T10" fmla="*/ 20 w 235"/>
              <a:gd name="T11" fmla="*/ 189 h 189"/>
              <a:gd name="T12" fmla="*/ 0 w 235"/>
              <a:gd name="T13" fmla="*/ 168 h 189"/>
              <a:gd name="T14" fmla="*/ 0 w 235"/>
              <a:gd name="T15" fmla="*/ 21 h 189"/>
              <a:gd name="T16" fmla="*/ 20 w 235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5" h="189">
                <a:moveTo>
                  <a:pt x="20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6" y="0"/>
                  <a:pt x="235" y="9"/>
                  <a:pt x="235" y="21"/>
                </a:cubicBezTo>
                <a:cubicBezTo>
                  <a:pt x="235" y="168"/>
                  <a:pt x="235" y="168"/>
                  <a:pt x="235" y="168"/>
                </a:cubicBezTo>
                <a:cubicBezTo>
                  <a:pt x="235" y="180"/>
                  <a:pt x="226" y="189"/>
                  <a:pt x="215" y="189"/>
                </a:cubicBezTo>
                <a:cubicBezTo>
                  <a:pt x="20" y="189"/>
                  <a:pt x="20" y="189"/>
                  <a:pt x="20" y="189"/>
                </a:cubicBezTo>
                <a:cubicBezTo>
                  <a:pt x="9" y="189"/>
                  <a:pt x="0" y="180"/>
                  <a:pt x="0" y="168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9"/>
                  <a:pt x="9" y="0"/>
                  <a:pt x="20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397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</a:rPr>
              <a:t>计划</a:t>
            </a:r>
          </a:p>
          <a:p>
            <a:pPr algn="ctr"/>
            <a:r>
              <a:rPr lang="zh-CN" altLang="en-US" sz="1400" smtClean="0">
                <a:solidFill>
                  <a:schemeClr val="bg1"/>
                </a:solidFill>
              </a:rPr>
              <a:t>财务部</a:t>
            </a:r>
          </a:p>
        </p:txBody>
      </p:sp>
      <p:sp>
        <p:nvSpPr>
          <p:cNvPr id="9" name="Freeform 9"/>
          <p:cNvSpPr/>
          <p:nvPr/>
        </p:nvSpPr>
        <p:spPr bwMode="auto">
          <a:xfrm>
            <a:off x="7382032" y="2523198"/>
            <a:ext cx="816249" cy="659165"/>
          </a:xfrm>
          <a:custGeom>
            <a:gdLst>
              <a:gd name="T0" fmla="*/ 20 w 235"/>
              <a:gd name="T1" fmla="*/ 0 h 190"/>
              <a:gd name="T2" fmla="*/ 214 w 235"/>
              <a:gd name="T3" fmla="*/ 0 h 190"/>
              <a:gd name="T4" fmla="*/ 235 w 235"/>
              <a:gd name="T5" fmla="*/ 21 h 190"/>
              <a:gd name="T6" fmla="*/ 235 w 235"/>
              <a:gd name="T7" fmla="*/ 169 h 190"/>
              <a:gd name="T8" fmla="*/ 214 w 235"/>
              <a:gd name="T9" fmla="*/ 190 h 190"/>
              <a:gd name="T10" fmla="*/ 20 w 235"/>
              <a:gd name="T11" fmla="*/ 190 h 190"/>
              <a:gd name="T12" fmla="*/ 0 w 235"/>
              <a:gd name="T13" fmla="*/ 169 h 190"/>
              <a:gd name="T14" fmla="*/ 0 w 235"/>
              <a:gd name="T15" fmla="*/ 21 h 190"/>
              <a:gd name="T16" fmla="*/ 20 w 235"/>
              <a:gd name="T17" fmla="*/ 0 h 1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5" h="190">
                <a:moveTo>
                  <a:pt x="20" y="0"/>
                </a:moveTo>
                <a:cubicBezTo>
                  <a:pt x="214" y="0"/>
                  <a:pt x="214" y="0"/>
                  <a:pt x="214" y="0"/>
                </a:cubicBezTo>
                <a:cubicBezTo>
                  <a:pt x="226" y="0"/>
                  <a:pt x="235" y="10"/>
                  <a:pt x="235" y="21"/>
                </a:cubicBezTo>
                <a:cubicBezTo>
                  <a:pt x="235" y="169"/>
                  <a:pt x="235" y="169"/>
                  <a:pt x="235" y="169"/>
                </a:cubicBezTo>
                <a:cubicBezTo>
                  <a:pt x="235" y="180"/>
                  <a:pt x="226" y="190"/>
                  <a:pt x="214" y="190"/>
                </a:cubicBezTo>
                <a:cubicBezTo>
                  <a:pt x="20" y="190"/>
                  <a:pt x="20" y="190"/>
                  <a:pt x="20" y="190"/>
                </a:cubicBezTo>
                <a:cubicBezTo>
                  <a:pt x="9" y="190"/>
                  <a:pt x="0" y="180"/>
                  <a:pt x="0" y="169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0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397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</a:rPr>
              <a:t>人力</a:t>
            </a:r>
          </a:p>
          <a:p>
            <a:pPr algn="ctr"/>
            <a:r>
              <a:rPr lang="zh-CN" altLang="en-US" sz="1400" smtClean="0">
                <a:solidFill>
                  <a:schemeClr val="bg1"/>
                </a:solidFill>
              </a:rPr>
              <a:t>资源部</a:t>
            </a:r>
          </a:p>
        </p:txBody>
      </p:sp>
      <p:sp>
        <p:nvSpPr>
          <p:cNvPr id="10" name="Freeform 10"/>
          <p:cNvSpPr/>
          <p:nvPr/>
        </p:nvSpPr>
        <p:spPr bwMode="auto">
          <a:xfrm>
            <a:off x="7382032" y="3335043"/>
            <a:ext cx="816249" cy="656229"/>
          </a:xfrm>
          <a:custGeom>
            <a:gdLst>
              <a:gd name="T0" fmla="*/ 20 w 235"/>
              <a:gd name="T1" fmla="*/ 0 h 189"/>
              <a:gd name="T2" fmla="*/ 214 w 235"/>
              <a:gd name="T3" fmla="*/ 0 h 189"/>
              <a:gd name="T4" fmla="*/ 235 w 235"/>
              <a:gd name="T5" fmla="*/ 20 h 189"/>
              <a:gd name="T6" fmla="*/ 235 w 235"/>
              <a:gd name="T7" fmla="*/ 168 h 189"/>
              <a:gd name="T8" fmla="*/ 214 w 235"/>
              <a:gd name="T9" fmla="*/ 189 h 189"/>
              <a:gd name="T10" fmla="*/ 20 w 235"/>
              <a:gd name="T11" fmla="*/ 189 h 189"/>
              <a:gd name="T12" fmla="*/ 0 w 235"/>
              <a:gd name="T13" fmla="*/ 168 h 189"/>
              <a:gd name="T14" fmla="*/ 0 w 235"/>
              <a:gd name="T15" fmla="*/ 20 h 189"/>
              <a:gd name="T16" fmla="*/ 20 w 235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5" h="189">
                <a:moveTo>
                  <a:pt x="20" y="0"/>
                </a:moveTo>
                <a:cubicBezTo>
                  <a:pt x="214" y="0"/>
                  <a:pt x="214" y="0"/>
                  <a:pt x="214" y="0"/>
                </a:cubicBezTo>
                <a:cubicBezTo>
                  <a:pt x="226" y="0"/>
                  <a:pt x="235" y="9"/>
                  <a:pt x="235" y="20"/>
                </a:cubicBezTo>
                <a:cubicBezTo>
                  <a:pt x="235" y="168"/>
                  <a:pt x="235" y="168"/>
                  <a:pt x="235" y="168"/>
                </a:cubicBezTo>
                <a:cubicBezTo>
                  <a:pt x="235" y="180"/>
                  <a:pt x="226" y="189"/>
                  <a:pt x="214" y="189"/>
                </a:cubicBezTo>
                <a:cubicBezTo>
                  <a:pt x="20" y="189"/>
                  <a:pt x="20" y="189"/>
                  <a:pt x="20" y="189"/>
                </a:cubicBezTo>
                <a:cubicBezTo>
                  <a:pt x="9" y="189"/>
                  <a:pt x="0" y="180"/>
                  <a:pt x="0" y="168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9" y="0"/>
                  <a:pt x="20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397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</a:rPr>
              <a:t>品牌</a:t>
            </a:r>
          </a:p>
          <a:p>
            <a:pPr algn="ctr"/>
            <a:r>
              <a:rPr lang="zh-CN" altLang="en-US" sz="1400" smtClean="0">
                <a:solidFill>
                  <a:schemeClr val="bg1"/>
                </a:solidFill>
              </a:rPr>
              <a:t>管理部</a:t>
            </a:r>
          </a:p>
        </p:txBody>
      </p:sp>
      <p:sp>
        <p:nvSpPr>
          <p:cNvPr id="11" name="Freeform 11"/>
          <p:cNvSpPr/>
          <p:nvPr/>
        </p:nvSpPr>
        <p:spPr bwMode="auto">
          <a:xfrm>
            <a:off x="3993720" y="2523198"/>
            <a:ext cx="819185" cy="659165"/>
          </a:xfrm>
          <a:custGeom>
            <a:gdLst>
              <a:gd name="T0" fmla="*/ 21 w 236"/>
              <a:gd name="T1" fmla="*/ 0 h 190"/>
              <a:gd name="T2" fmla="*/ 215 w 236"/>
              <a:gd name="T3" fmla="*/ 0 h 190"/>
              <a:gd name="T4" fmla="*/ 236 w 236"/>
              <a:gd name="T5" fmla="*/ 21 h 190"/>
              <a:gd name="T6" fmla="*/ 236 w 236"/>
              <a:gd name="T7" fmla="*/ 169 h 190"/>
              <a:gd name="T8" fmla="*/ 215 w 236"/>
              <a:gd name="T9" fmla="*/ 190 h 190"/>
              <a:gd name="T10" fmla="*/ 21 w 236"/>
              <a:gd name="T11" fmla="*/ 190 h 190"/>
              <a:gd name="T12" fmla="*/ 0 w 236"/>
              <a:gd name="T13" fmla="*/ 169 h 190"/>
              <a:gd name="T14" fmla="*/ 0 w 236"/>
              <a:gd name="T15" fmla="*/ 21 h 190"/>
              <a:gd name="T16" fmla="*/ 21 w 236"/>
              <a:gd name="T17" fmla="*/ 0 h 1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6" h="190">
                <a:moveTo>
                  <a:pt x="21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7" y="0"/>
                  <a:pt x="236" y="10"/>
                  <a:pt x="236" y="21"/>
                </a:cubicBezTo>
                <a:cubicBezTo>
                  <a:pt x="236" y="169"/>
                  <a:pt x="236" y="169"/>
                  <a:pt x="236" y="169"/>
                </a:cubicBezTo>
                <a:cubicBezTo>
                  <a:pt x="236" y="180"/>
                  <a:pt x="227" y="190"/>
                  <a:pt x="215" y="190"/>
                </a:cubicBezTo>
                <a:cubicBezTo>
                  <a:pt x="21" y="190"/>
                  <a:pt x="21" y="190"/>
                  <a:pt x="21" y="190"/>
                </a:cubicBezTo>
                <a:cubicBezTo>
                  <a:pt x="10" y="190"/>
                  <a:pt x="0" y="180"/>
                  <a:pt x="0" y="169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10" y="0"/>
                  <a:pt x="21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397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</a:rPr>
              <a:t>品牌</a:t>
            </a:r>
          </a:p>
          <a:p>
            <a:pPr algn="ctr"/>
            <a:r>
              <a:rPr lang="zh-CN" altLang="en-US" sz="1400" smtClean="0">
                <a:solidFill>
                  <a:schemeClr val="bg1"/>
                </a:solidFill>
              </a:rPr>
              <a:t>管理部</a:t>
            </a:r>
          </a:p>
        </p:txBody>
      </p:sp>
      <p:sp>
        <p:nvSpPr>
          <p:cNvPr id="12" name="Freeform 12"/>
          <p:cNvSpPr/>
          <p:nvPr/>
        </p:nvSpPr>
        <p:spPr bwMode="auto">
          <a:xfrm>
            <a:off x="3993720" y="3335043"/>
            <a:ext cx="819185" cy="656229"/>
          </a:xfrm>
          <a:custGeom>
            <a:gdLst>
              <a:gd name="T0" fmla="*/ 21 w 236"/>
              <a:gd name="T1" fmla="*/ 0 h 189"/>
              <a:gd name="T2" fmla="*/ 215 w 236"/>
              <a:gd name="T3" fmla="*/ 0 h 189"/>
              <a:gd name="T4" fmla="*/ 236 w 236"/>
              <a:gd name="T5" fmla="*/ 20 h 189"/>
              <a:gd name="T6" fmla="*/ 236 w 236"/>
              <a:gd name="T7" fmla="*/ 168 h 189"/>
              <a:gd name="T8" fmla="*/ 215 w 236"/>
              <a:gd name="T9" fmla="*/ 189 h 189"/>
              <a:gd name="T10" fmla="*/ 21 w 236"/>
              <a:gd name="T11" fmla="*/ 189 h 189"/>
              <a:gd name="T12" fmla="*/ 0 w 236"/>
              <a:gd name="T13" fmla="*/ 168 h 189"/>
              <a:gd name="T14" fmla="*/ 0 w 236"/>
              <a:gd name="T15" fmla="*/ 20 h 189"/>
              <a:gd name="T16" fmla="*/ 21 w 236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6" h="189">
                <a:moveTo>
                  <a:pt x="21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7" y="0"/>
                  <a:pt x="236" y="9"/>
                  <a:pt x="236" y="20"/>
                </a:cubicBezTo>
                <a:cubicBezTo>
                  <a:pt x="236" y="168"/>
                  <a:pt x="236" y="168"/>
                  <a:pt x="236" y="168"/>
                </a:cubicBezTo>
                <a:cubicBezTo>
                  <a:pt x="236" y="180"/>
                  <a:pt x="227" y="189"/>
                  <a:pt x="215" y="189"/>
                </a:cubicBezTo>
                <a:cubicBezTo>
                  <a:pt x="21" y="189"/>
                  <a:pt x="21" y="189"/>
                  <a:pt x="21" y="189"/>
                </a:cubicBezTo>
                <a:cubicBezTo>
                  <a:pt x="10" y="189"/>
                  <a:pt x="0" y="180"/>
                  <a:pt x="0" y="168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397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</a:rPr>
              <a:t>人力</a:t>
            </a:r>
          </a:p>
          <a:p>
            <a:pPr algn="ctr"/>
            <a:r>
              <a:rPr lang="zh-CN" altLang="en-US" sz="1400" smtClean="0">
                <a:solidFill>
                  <a:schemeClr val="bg1"/>
                </a:solidFill>
              </a:rPr>
              <a:t>资源部</a:t>
            </a:r>
          </a:p>
        </p:txBody>
      </p:sp>
      <p:sp>
        <p:nvSpPr>
          <p:cNvPr id="13" name="Freeform 13"/>
          <p:cNvSpPr/>
          <p:nvPr/>
        </p:nvSpPr>
        <p:spPr bwMode="auto">
          <a:xfrm>
            <a:off x="6923993" y="1712822"/>
            <a:ext cx="819185" cy="656229"/>
          </a:xfrm>
          <a:custGeom>
            <a:gdLst>
              <a:gd name="T0" fmla="*/ 21 w 236"/>
              <a:gd name="T1" fmla="*/ 0 h 189"/>
              <a:gd name="T2" fmla="*/ 215 w 236"/>
              <a:gd name="T3" fmla="*/ 0 h 189"/>
              <a:gd name="T4" fmla="*/ 236 w 236"/>
              <a:gd name="T5" fmla="*/ 21 h 189"/>
              <a:gd name="T6" fmla="*/ 236 w 236"/>
              <a:gd name="T7" fmla="*/ 169 h 189"/>
              <a:gd name="T8" fmla="*/ 215 w 236"/>
              <a:gd name="T9" fmla="*/ 189 h 189"/>
              <a:gd name="T10" fmla="*/ 21 w 236"/>
              <a:gd name="T11" fmla="*/ 189 h 189"/>
              <a:gd name="T12" fmla="*/ 0 w 236"/>
              <a:gd name="T13" fmla="*/ 169 h 189"/>
              <a:gd name="T14" fmla="*/ 0 w 236"/>
              <a:gd name="T15" fmla="*/ 21 h 189"/>
              <a:gd name="T16" fmla="*/ 21 w 236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6" h="189">
                <a:moveTo>
                  <a:pt x="21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7" y="0"/>
                  <a:pt x="236" y="9"/>
                  <a:pt x="236" y="21"/>
                </a:cubicBezTo>
                <a:cubicBezTo>
                  <a:pt x="236" y="169"/>
                  <a:pt x="236" y="169"/>
                  <a:pt x="236" y="169"/>
                </a:cubicBezTo>
                <a:cubicBezTo>
                  <a:pt x="236" y="180"/>
                  <a:pt x="227" y="189"/>
                  <a:pt x="215" y="189"/>
                </a:cubicBezTo>
                <a:cubicBezTo>
                  <a:pt x="21" y="189"/>
                  <a:pt x="21" y="189"/>
                  <a:pt x="21" y="189"/>
                </a:cubicBezTo>
                <a:cubicBezTo>
                  <a:pt x="10" y="189"/>
                  <a:pt x="0" y="180"/>
                  <a:pt x="0" y="169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9"/>
                  <a:pt x="10" y="0"/>
                  <a:pt x="21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397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计划</a:t>
            </a:r>
          </a:p>
          <a:p>
            <a:pPr algn="ctr"/>
            <a:r>
              <a:rPr lang="zh-CN" altLang="en-US" sz="1400">
                <a:solidFill>
                  <a:schemeClr val="bg1"/>
                </a:solidFill>
              </a:rPr>
              <a:t>财务部</a:t>
            </a:r>
          </a:p>
        </p:txBody>
      </p:sp>
      <p:sp>
        <p:nvSpPr>
          <p:cNvPr id="14" name="Freeform 14"/>
          <p:cNvSpPr/>
          <p:nvPr/>
        </p:nvSpPr>
        <p:spPr bwMode="auto">
          <a:xfrm>
            <a:off x="4453226" y="1712822"/>
            <a:ext cx="814781" cy="656229"/>
          </a:xfrm>
          <a:custGeom>
            <a:gdLst>
              <a:gd name="T0" fmla="*/ 20 w 235"/>
              <a:gd name="T1" fmla="*/ 0 h 189"/>
              <a:gd name="T2" fmla="*/ 215 w 235"/>
              <a:gd name="T3" fmla="*/ 0 h 189"/>
              <a:gd name="T4" fmla="*/ 235 w 235"/>
              <a:gd name="T5" fmla="*/ 21 h 189"/>
              <a:gd name="T6" fmla="*/ 235 w 235"/>
              <a:gd name="T7" fmla="*/ 169 h 189"/>
              <a:gd name="T8" fmla="*/ 215 w 235"/>
              <a:gd name="T9" fmla="*/ 189 h 189"/>
              <a:gd name="T10" fmla="*/ 20 w 235"/>
              <a:gd name="T11" fmla="*/ 189 h 189"/>
              <a:gd name="T12" fmla="*/ 0 w 235"/>
              <a:gd name="T13" fmla="*/ 169 h 189"/>
              <a:gd name="T14" fmla="*/ 0 w 235"/>
              <a:gd name="T15" fmla="*/ 21 h 189"/>
              <a:gd name="T16" fmla="*/ 20 w 235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5" h="189">
                <a:moveTo>
                  <a:pt x="20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6" y="0"/>
                  <a:pt x="235" y="9"/>
                  <a:pt x="235" y="21"/>
                </a:cubicBezTo>
                <a:cubicBezTo>
                  <a:pt x="235" y="169"/>
                  <a:pt x="235" y="169"/>
                  <a:pt x="235" y="169"/>
                </a:cubicBezTo>
                <a:cubicBezTo>
                  <a:pt x="235" y="180"/>
                  <a:pt x="226" y="189"/>
                  <a:pt x="215" y="189"/>
                </a:cubicBezTo>
                <a:cubicBezTo>
                  <a:pt x="20" y="189"/>
                  <a:pt x="20" y="189"/>
                  <a:pt x="20" y="189"/>
                </a:cubicBezTo>
                <a:cubicBezTo>
                  <a:pt x="9" y="189"/>
                  <a:pt x="0" y="180"/>
                  <a:pt x="0" y="169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9"/>
                  <a:pt x="9" y="0"/>
                  <a:pt x="20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397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</a:rPr>
              <a:t>技术</a:t>
            </a:r>
          </a:p>
          <a:p>
            <a:pPr algn="ctr"/>
            <a:r>
              <a:rPr lang="zh-CN" altLang="en-US" sz="1400" smtClean="0">
                <a:solidFill>
                  <a:schemeClr val="bg1"/>
                </a:solidFill>
              </a:rPr>
              <a:t>中心</a:t>
            </a:r>
          </a:p>
        </p:txBody>
      </p:sp>
      <p:sp>
        <p:nvSpPr>
          <p:cNvPr id="15" name="Freeform 15"/>
          <p:cNvSpPr/>
          <p:nvPr/>
        </p:nvSpPr>
        <p:spPr bwMode="auto">
          <a:xfrm>
            <a:off x="5687875" y="1383973"/>
            <a:ext cx="819185" cy="659165"/>
          </a:xfrm>
          <a:custGeom>
            <a:gdLst>
              <a:gd name="T0" fmla="*/ 21 w 236"/>
              <a:gd name="T1" fmla="*/ 0 h 190"/>
              <a:gd name="T2" fmla="*/ 215 w 236"/>
              <a:gd name="T3" fmla="*/ 0 h 190"/>
              <a:gd name="T4" fmla="*/ 236 w 236"/>
              <a:gd name="T5" fmla="*/ 21 h 190"/>
              <a:gd name="T6" fmla="*/ 236 w 236"/>
              <a:gd name="T7" fmla="*/ 169 h 190"/>
              <a:gd name="T8" fmla="*/ 215 w 236"/>
              <a:gd name="T9" fmla="*/ 190 h 190"/>
              <a:gd name="T10" fmla="*/ 21 w 236"/>
              <a:gd name="T11" fmla="*/ 190 h 190"/>
              <a:gd name="T12" fmla="*/ 0 w 236"/>
              <a:gd name="T13" fmla="*/ 169 h 190"/>
              <a:gd name="T14" fmla="*/ 0 w 236"/>
              <a:gd name="T15" fmla="*/ 21 h 190"/>
              <a:gd name="T16" fmla="*/ 21 w 236"/>
              <a:gd name="T17" fmla="*/ 0 h 1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6" h="190">
                <a:moveTo>
                  <a:pt x="21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6" y="0"/>
                  <a:pt x="236" y="10"/>
                  <a:pt x="236" y="21"/>
                </a:cubicBezTo>
                <a:cubicBezTo>
                  <a:pt x="236" y="169"/>
                  <a:pt x="236" y="169"/>
                  <a:pt x="236" y="169"/>
                </a:cubicBezTo>
                <a:cubicBezTo>
                  <a:pt x="236" y="180"/>
                  <a:pt x="226" y="190"/>
                  <a:pt x="215" y="190"/>
                </a:cubicBezTo>
                <a:cubicBezTo>
                  <a:pt x="21" y="190"/>
                  <a:pt x="21" y="190"/>
                  <a:pt x="21" y="190"/>
                </a:cubicBezTo>
                <a:cubicBezTo>
                  <a:pt x="9" y="190"/>
                  <a:pt x="0" y="180"/>
                  <a:pt x="0" y="169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397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投资</a:t>
            </a:r>
          </a:p>
          <a:p>
            <a:pPr algn="ctr"/>
            <a:r>
              <a:rPr lang="zh-CN" altLang="en-US" sz="1400">
                <a:solidFill>
                  <a:schemeClr val="bg1"/>
                </a:solidFill>
              </a:rPr>
              <a:t>发展部</a:t>
            </a:r>
          </a:p>
        </p:txBody>
      </p:sp>
      <p:sp>
        <p:nvSpPr>
          <p:cNvPr id="16" name="Freeform 16"/>
          <p:cNvSpPr/>
          <p:nvPr/>
        </p:nvSpPr>
        <p:spPr bwMode="auto">
          <a:xfrm>
            <a:off x="5687875" y="4939647"/>
            <a:ext cx="819185" cy="656229"/>
          </a:xfrm>
          <a:custGeom>
            <a:gdLst>
              <a:gd name="T0" fmla="*/ 21 w 236"/>
              <a:gd name="T1" fmla="*/ 0 h 189"/>
              <a:gd name="T2" fmla="*/ 215 w 236"/>
              <a:gd name="T3" fmla="*/ 0 h 189"/>
              <a:gd name="T4" fmla="*/ 236 w 236"/>
              <a:gd name="T5" fmla="*/ 20 h 189"/>
              <a:gd name="T6" fmla="*/ 236 w 236"/>
              <a:gd name="T7" fmla="*/ 168 h 189"/>
              <a:gd name="T8" fmla="*/ 215 w 236"/>
              <a:gd name="T9" fmla="*/ 189 h 189"/>
              <a:gd name="T10" fmla="*/ 21 w 236"/>
              <a:gd name="T11" fmla="*/ 189 h 189"/>
              <a:gd name="T12" fmla="*/ 0 w 236"/>
              <a:gd name="T13" fmla="*/ 168 h 189"/>
              <a:gd name="T14" fmla="*/ 0 w 236"/>
              <a:gd name="T15" fmla="*/ 20 h 189"/>
              <a:gd name="T16" fmla="*/ 21 w 236"/>
              <a:gd name="T17" fmla="*/ 0 h 1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36" h="189">
                <a:moveTo>
                  <a:pt x="21" y="0"/>
                </a:moveTo>
                <a:cubicBezTo>
                  <a:pt x="215" y="0"/>
                  <a:pt x="215" y="0"/>
                  <a:pt x="215" y="0"/>
                </a:cubicBezTo>
                <a:cubicBezTo>
                  <a:pt x="226" y="0"/>
                  <a:pt x="236" y="9"/>
                  <a:pt x="236" y="20"/>
                </a:cubicBezTo>
                <a:cubicBezTo>
                  <a:pt x="236" y="168"/>
                  <a:pt x="236" y="168"/>
                  <a:pt x="236" y="168"/>
                </a:cubicBezTo>
                <a:cubicBezTo>
                  <a:pt x="236" y="180"/>
                  <a:pt x="226" y="189"/>
                  <a:pt x="215" y="189"/>
                </a:cubicBezTo>
                <a:cubicBezTo>
                  <a:pt x="21" y="189"/>
                  <a:pt x="21" y="189"/>
                  <a:pt x="21" y="189"/>
                </a:cubicBezTo>
                <a:cubicBezTo>
                  <a:pt x="9" y="189"/>
                  <a:pt x="0" y="180"/>
                  <a:pt x="0" y="168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9" y="0"/>
                  <a:pt x="21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397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投资</a:t>
            </a:r>
          </a:p>
          <a:p>
            <a:pPr algn="ctr"/>
            <a:r>
              <a:rPr lang="zh-CN" altLang="en-US" sz="1400">
                <a:solidFill>
                  <a:schemeClr val="bg1"/>
                </a:solidFill>
              </a:rPr>
              <a:t>发展部</a:t>
            </a:r>
          </a:p>
        </p:txBody>
      </p:sp>
      <p:sp>
        <p:nvSpPr>
          <p:cNvPr id="6" name="Oval 6"/>
          <p:cNvSpPr>
            <a:spLocks noChangeArrowheads="1"/>
          </p:cNvSpPr>
          <p:nvPr/>
        </p:nvSpPr>
        <p:spPr bwMode="auto">
          <a:xfrm>
            <a:off x="5407474" y="2800665"/>
            <a:ext cx="1381457" cy="1378521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en-US" altLang="zh-CN" sz="3600" b="1">
                <a:solidFill>
                  <a:srgbClr val="02417B"/>
                </a:solidFill>
              </a:rPr>
              <a:t>CEO</a:t>
            </a:r>
            <a:endParaRPr lang="zh-CN" altLang="en-US" sz="3600" b="1">
              <a:solidFill>
                <a:srgbClr val="02417B"/>
              </a:solidFill>
            </a:endParaRPr>
          </a:p>
        </p:txBody>
      </p:sp>
      <p:sp>
        <p:nvSpPr>
          <p:cNvPr id="17" name="Oval 17"/>
          <p:cNvSpPr>
            <a:spLocks noChangeArrowheads="1"/>
          </p:cNvSpPr>
          <p:nvPr/>
        </p:nvSpPr>
        <p:spPr bwMode="auto">
          <a:xfrm>
            <a:off x="3519532" y="4154227"/>
            <a:ext cx="766334" cy="767803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14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8" name="Oval 18"/>
          <p:cNvSpPr>
            <a:spLocks noChangeArrowheads="1"/>
          </p:cNvSpPr>
          <p:nvPr/>
        </p:nvSpPr>
        <p:spPr bwMode="auto">
          <a:xfrm>
            <a:off x="7906134" y="4154227"/>
            <a:ext cx="767803" cy="767803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14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9" name="Oval 19"/>
          <p:cNvSpPr>
            <a:spLocks noChangeArrowheads="1"/>
          </p:cNvSpPr>
          <p:nvPr/>
        </p:nvSpPr>
        <p:spPr bwMode="auto">
          <a:xfrm>
            <a:off x="4802628" y="743893"/>
            <a:ext cx="767803" cy="767803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14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20" name="Oval 20"/>
          <p:cNvSpPr>
            <a:spLocks noChangeArrowheads="1"/>
          </p:cNvSpPr>
          <p:nvPr/>
        </p:nvSpPr>
        <p:spPr bwMode="auto">
          <a:xfrm>
            <a:off x="6625975" y="743893"/>
            <a:ext cx="766334" cy="767803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部门</a:t>
            </a:r>
            <a:endParaRPr lang="en-US" altLang="zh-CN" sz="140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zh-CN" altLang="en-US" sz="140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名称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4" name="Oval 44"/>
          <p:cNvSpPr>
            <a:spLocks noChangeArrowheads="1"/>
          </p:cNvSpPr>
          <p:nvPr/>
        </p:nvSpPr>
        <p:spPr bwMode="auto">
          <a:xfrm>
            <a:off x="2123394" y="2467412"/>
            <a:ext cx="763398" cy="767803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14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45" name="Oval 45"/>
          <p:cNvSpPr>
            <a:spLocks noChangeArrowheads="1"/>
          </p:cNvSpPr>
          <p:nvPr/>
        </p:nvSpPr>
        <p:spPr bwMode="auto">
          <a:xfrm>
            <a:off x="2487476" y="1386909"/>
            <a:ext cx="767803" cy="767803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14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46" name="Oval 46"/>
          <p:cNvSpPr>
            <a:spLocks noChangeArrowheads="1"/>
          </p:cNvSpPr>
          <p:nvPr/>
        </p:nvSpPr>
        <p:spPr bwMode="auto">
          <a:xfrm>
            <a:off x="3192151" y="456151"/>
            <a:ext cx="767803" cy="767803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14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47" name="Oval 47"/>
          <p:cNvSpPr>
            <a:spLocks noChangeArrowheads="1"/>
          </p:cNvSpPr>
          <p:nvPr/>
        </p:nvSpPr>
        <p:spPr bwMode="auto">
          <a:xfrm>
            <a:off x="2095500" y="3543509"/>
            <a:ext cx="767803" cy="767803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14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48" name="Oval 48"/>
          <p:cNvSpPr>
            <a:spLocks noChangeArrowheads="1"/>
          </p:cNvSpPr>
          <p:nvPr/>
        </p:nvSpPr>
        <p:spPr bwMode="auto">
          <a:xfrm>
            <a:off x="2433158" y="4675394"/>
            <a:ext cx="766334" cy="767803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14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49" name="Oval 49"/>
          <p:cNvSpPr>
            <a:spLocks noChangeArrowheads="1"/>
          </p:cNvSpPr>
          <p:nvPr/>
        </p:nvSpPr>
        <p:spPr bwMode="auto">
          <a:xfrm>
            <a:off x="3105535" y="5634046"/>
            <a:ext cx="767803" cy="767803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14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51" name="Oval 51"/>
          <p:cNvSpPr>
            <a:spLocks noChangeArrowheads="1"/>
          </p:cNvSpPr>
          <p:nvPr/>
        </p:nvSpPr>
        <p:spPr bwMode="auto">
          <a:xfrm>
            <a:off x="9305208" y="2467412"/>
            <a:ext cx="766334" cy="767803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14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52" name="Oval 52"/>
          <p:cNvSpPr>
            <a:spLocks noChangeArrowheads="1"/>
          </p:cNvSpPr>
          <p:nvPr/>
        </p:nvSpPr>
        <p:spPr bwMode="auto">
          <a:xfrm>
            <a:off x="8936721" y="1386909"/>
            <a:ext cx="767803" cy="767803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14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3" name="Oval 53"/>
          <p:cNvSpPr>
            <a:spLocks noChangeArrowheads="1"/>
          </p:cNvSpPr>
          <p:nvPr/>
        </p:nvSpPr>
        <p:spPr bwMode="auto">
          <a:xfrm>
            <a:off x="8236450" y="456151"/>
            <a:ext cx="766334" cy="767803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14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4" name="Oval 54"/>
          <p:cNvSpPr>
            <a:spLocks noChangeArrowheads="1"/>
          </p:cNvSpPr>
          <p:nvPr/>
        </p:nvSpPr>
        <p:spPr bwMode="auto">
          <a:xfrm>
            <a:off x="9328697" y="3543509"/>
            <a:ext cx="767803" cy="767803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14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5" name="Oval 55"/>
          <p:cNvSpPr>
            <a:spLocks noChangeArrowheads="1"/>
          </p:cNvSpPr>
          <p:nvPr/>
        </p:nvSpPr>
        <p:spPr bwMode="auto">
          <a:xfrm>
            <a:off x="8995444" y="4675394"/>
            <a:ext cx="767803" cy="767803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14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6" name="Oval 56"/>
          <p:cNvSpPr>
            <a:spLocks noChangeArrowheads="1"/>
          </p:cNvSpPr>
          <p:nvPr/>
        </p:nvSpPr>
        <p:spPr bwMode="auto">
          <a:xfrm>
            <a:off x="8323067" y="5634046"/>
            <a:ext cx="766334" cy="767803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14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5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8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3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10" presetClass="entr" presetSubtype="0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10" presetClass="entr" presetSubtype="0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10" presetClass="entr" presetSubtype="0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10" presetClass="entr" presetSubtype="0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10" presetClass="entr" presetSubtype="0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10" presetClass="entr" presetSubtype="0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10" presetClass="entr" presetSubtype="0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10" presetClass="entr" presetSubtype="0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10" presetClass="entr" presetSubtype="0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10" presetClass="entr" presetSubtype="0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16" presetClass="entr" presetSubtype="42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7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16" presetClass="entr" presetSubtype="42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8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/>
      <p:bldP spid="73" grpId="0"/>
      <p:bldP spid="57" grpId="0"/>
      <p:bldP spid="59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50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6" grpId="0"/>
      <p:bldP spid="6" grpId="1"/>
      <p:bldP spid="17" grpId="0"/>
      <p:bldP spid="18" grpId="0"/>
      <p:bldP spid="19" grpId="0"/>
      <p:bldP spid="20" grpId="0"/>
      <p:bldP spid="44" grpId="0"/>
      <p:bldP spid="45" grpId="0"/>
      <p:bldP spid="46" grpId="0"/>
      <p:bldP spid="47" grpId="0"/>
      <p:bldP spid="48" grpId="0"/>
      <p:bldP spid="49" grpId="0"/>
      <p:bldP spid="51" grpId="0"/>
      <p:bldP spid="52" grpId="0"/>
      <p:bldP spid="53" grpId="0"/>
      <p:bldP spid="54" grpId="0"/>
      <p:bldP spid="55" grpId="0"/>
      <p:bldP spid="5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" name="Line 61"/>
          <p:cNvSpPr>
            <a:spLocks noChangeShapeType="1"/>
          </p:cNvSpPr>
          <p:nvPr/>
        </p:nvSpPr>
        <p:spPr bwMode="auto">
          <a:xfrm flipH="1" flipV="1">
            <a:off x="1679391" y="4065302"/>
            <a:ext cx="0" cy="1294249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9" name="Line 61"/>
          <p:cNvSpPr>
            <a:spLocks noChangeShapeType="1"/>
          </p:cNvSpPr>
          <p:nvPr/>
        </p:nvSpPr>
        <p:spPr bwMode="auto">
          <a:xfrm flipH="1" flipV="1">
            <a:off x="4267890" y="4065302"/>
            <a:ext cx="0" cy="1294249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0" name="Line 61"/>
          <p:cNvSpPr>
            <a:spLocks noChangeShapeType="1"/>
          </p:cNvSpPr>
          <p:nvPr/>
        </p:nvSpPr>
        <p:spPr bwMode="auto">
          <a:xfrm flipH="1" flipV="1">
            <a:off x="7928438" y="4065302"/>
            <a:ext cx="0" cy="1294249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" name="Line 61"/>
          <p:cNvSpPr>
            <a:spLocks noChangeShapeType="1"/>
          </p:cNvSpPr>
          <p:nvPr/>
        </p:nvSpPr>
        <p:spPr bwMode="auto">
          <a:xfrm flipH="1" flipV="1">
            <a:off x="10514053" y="4065302"/>
            <a:ext cx="0" cy="1294249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5" name="Line 55"/>
          <p:cNvSpPr>
            <a:spLocks noChangeShapeType="1"/>
          </p:cNvSpPr>
          <p:nvPr/>
        </p:nvSpPr>
        <p:spPr bwMode="auto">
          <a:xfrm flipH="1">
            <a:off x="1679391" y="1498448"/>
            <a:ext cx="0" cy="129425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Line 55"/>
          <p:cNvSpPr>
            <a:spLocks noChangeShapeType="1"/>
          </p:cNvSpPr>
          <p:nvPr/>
        </p:nvSpPr>
        <p:spPr bwMode="auto">
          <a:xfrm flipH="1">
            <a:off x="4267890" y="1498448"/>
            <a:ext cx="0" cy="129425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7" name="Line 55"/>
          <p:cNvSpPr>
            <a:spLocks noChangeShapeType="1"/>
          </p:cNvSpPr>
          <p:nvPr/>
        </p:nvSpPr>
        <p:spPr bwMode="auto">
          <a:xfrm flipH="1">
            <a:off x="7928438" y="1498448"/>
            <a:ext cx="0" cy="129425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8" name="Line 55"/>
          <p:cNvSpPr>
            <a:spLocks noChangeShapeType="1"/>
          </p:cNvSpPr>
          <p:nvPr/>
        </p:nvSpPr>
        <p:spPr bwMode="auto">
          <a:xfrm flipH="1">
            <a:off x="10514053" y="1498448"/>
            <a:ext cx="0" cy="129425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Oval 6"/>
          <p:cNvSpPr>
            <a:spLocks noChangeArrowheads="1"/>
          </p:cNvSpPr>
          <p:nvPr/>
        </p:nvSpPr>
        <p:spPr bwMode="auto">
          <a:xfrm>
            <a:off x="5262024" y="2595024"/>
            <a:ext cx="1667951" cy="1667951"/>
          </a:xfrm>
          <a:prstGeom prst="ellipse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en-US" altLang="zh-CN" sz="4000" b="1">
                <a:solidFill>
                  <a:schemeClr val="bg1"/>
                </a:solidFill>
              </a:rPr>
              <a:t>CEO</a:t>
            </a:r>
            <a:endParaRPr lang="zh-CN" altLang="en-US" sz="4000" b="1">
              <a:solidFill>
                <a:schemeClr val="bg1"/>
              </a:solidFill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843972" y="1717763"/>
            <a:ext cx="1667952" cy="699790"/>
            <a:chOff x="843972" y="1717763"/>
            <a:chExt cx="1667952" cy="699790"/>
          </a:xfrm>
        </p:grpSpPr>
        <p:sp>
          <p:nvSpPr>
            <p:cNvPr id="7" name="Rectangle 7"/>
            <p:cNvSpPr>
              <a:spLocks noChangeArrowheads="1"/>
            </p:cNvSpPr>
            <p:nvPr/>
          </p:nvSpPr>
          <p:spPr bwMode="auto">
            <a:xfrm>
              <a:off x="843972" y="1717763"/>
              <a:ext cx="1667951" cy="699790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08000" tIns="0" rIns="0" bIns="108000" numCol="1" anchor="b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8" name="Rectangle 8"/>
            <p:cNvSpPr>
              <a:spLocks noChangeArrowheads="1"/>
            </p:cNvSpPr>
            <p:nvPr/>
          </p:nvSpPr>
          <p:spPr bwMode="auto">
            <a:xfrm>
              <a:off x="843972" y="1717763"/>
              <a:ext cx="1667951" cy="269816"/>
            </a:xfrm>
            <a:prstGeom prst="rect">
              <a:avLst/>
            </a:prstGeom>
            <a:gradFill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</a:gradFill>
            <a:ln>
              <a:noFill/>
            </a:ln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>
                  <a:solidFill>
                    <a:schemeClr val="bg1"/>
                  </a:solidFill>
                </a:rPr>
                <a:t>ENGLISH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9" name="Rectangle 9"/>
            <p:cNvSpPr>
              <a:spLocks noChangeArrowheads="1"/>
            </p:cNvSpPr>
            <p:nvPr/>
          </p:nvSpPr>
          <p:spPr bwMode="auto">
            <a:xfrm>
              <a:off x="1948551" y="1717763"/>
              <a:ext cx="563373" cy="699790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2" name="组合 81"/>
          <p:cNvGrpSpPr/>
          <p:nvPr/>
        </p:nvGrpSpPr>
        <p:grpSpPr>
          <a:xfrm>
            <a:off x="3433915" y="1717763"/>
            <a:ext cx="1667951" cy="699790"/>
            <a:chOff x="3433915" y="1717763"/>
            <a:chExt cx="1667951" cy="699790"/>
          </a:xfrm>
        </p:grpSpPr>
        <p:sp>
          <p:nvSpPr>
            <p:cNvPr id="10" name="Rectangle 10"/>
            <p:cNvSpPr>
              <a:spLocks noChangeArrowheads="1"/>
            </p:cNvSpPr>
            <p:nvPr/>
          </p:nvSpPr>
          <p:spPr bwMode="auto">
            <a:xfrm>
              <a:off x="3433915" y="1717763"/>
              <a:ext cx="1667951" cy="699790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08000" tIns="0" rIns="0" bIns="108000" numCol="1" anchor="b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11" name="Rectangle 11"/>
            <p:cNvSpPr>
              <a:spLocks noChangeArrowheads="1"/>
            </p:cNvSpPr>
            <p:nvPr/>
          </p:nvSpPr>
          <p:spPr bwMode="auto">
            <a:xfrm>
              <a:off x="3433915" y="1717763"/>
              <a:ext cx="1667951" cy="269816"/>
            </a:xfrm>
            <a:prstGeom prst="rect">
              <a:avLst/>
            </a:prstGeom>
            <a:gradFill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</a:gradFill>
            <a:ln>
              <a:noFill/>
            </a:ln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>
                  <a:solidFill>
                    <a:schemeClr val="bg1"/>
                  </a:solidFill>
                </a:rPr>
                <a:t>ENGLISH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12" name="Rectangle 12"/>
            <p:cNvSpPr>
              <a:spLocks noChangeArrowheads="1"/>
            </p:cNvSpPr>
            <p:nvPr/>
          </p:nvSpPr>
          <p:spPr bwMode="auto">
            <a:xfrm>
              <a:off x="4534668" y="1717763"/>
              <a:ext cx="567197" cy="699790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4" name="组合 83"/>
          <p:cNvGrpSpPr/>
          <p:nvPr/>
        </p:nvGrpSpPr>
        <p:grpSpPr>
          <a:xfrm>
            <a:off x="7094462" y="1717763"/>
            <a:ext cx="1667953" cy="699790"/>
            <a:chOff x="7094462" y="1717763"/>
            <a:chExt cx="1667953" cy="699790"/>
          </a:xfrm>
        </p:grpSpPr>
        <p:sp>
          <p:nvSpPr>
            <p:cNvPr id="13" name="Rectangle 13"/>
            <p:cNvSpPr>
              <a:spLocks noChangeArrowheads="1"/>
            </p:cNvSpPr>
            <p:nvPr/>
          </p:nvSpPr>
          <p:spPr bwMode="auto">
            <a:xfrm>
              <a:off x="7094462" y="1717763"/>
              <a:ext cx="1667951" cy="699790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08000" tIns="0" rIns="0" bIns="108000" numCol="1" anchor="b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14" name="Rectangle 14"/>
            <p:cNvSpPr>
              <a:spLocks noChangeArrowheads="1"/>
            </p:cNvSpPr>
            <p:nvPr/>
          </p:nvSpPr>
          <p:spPr bwMode="auto">
            <a:xfrm>
              <a:off x="7094462" y="1717763"/>
              <a:ext cx="1667951" cy="269816"/>
            </a:xfrm>
            <a:prstGeom prst="rect">
              <a:avLst/>
            </a:prstGeom>
            <a:gradFill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</a:gradFill>
            <a:ln>
              <a:noFill/>
            </a:ln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>
                  <a:solidFill>
                    <a:schemeClr val="bg1"/>
                  </a:solidFill>
                </a:rPr>
                <a:t>ENGLISH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15" name="Rectangle 15"/>
            <p:cNvSpPr>
              <a:spLocks noChangeArrowheads="1"/>
            </p:cNvSpPr>
            <p:nvPr/>
          </p:nvSpPr>
          <p:spPr bwMode="auto">
            <a:xfrm>
              <a:off x="8199042" y="1717763"/>
              <a:ext cx="563373" cy="699790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3433915" y="800100"/>
            <a:ext cx="1667951" cy="698347"/>
            <a:chOff x="3433915" y="800100"/>
            <a:chExt cx="1667951" cy="698347"/>
          </a:xfrm>
        </p:grpSpPr>
        <p:sp>
          <p:nvSpPr>
            <p:cNvPr id="16" name="Rectangle 16"/>
            <p:cNvSpPr>
              <a:spLocks noChangeArrowheads="1"/>
            </p:cNvSpPr>
            <p:nvPr/>
          </p:nvSpPr>
          <p:spPr bwMode="auto">
            <a:xfrm>
              <a:off x="3433915" y="800100"/>
              <a:ext cx="1667951" cy="698347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08000" tIns="0" rIns="0" bIns="108000" numCol="1" anchor="b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17" name="Rectangle 17"/>
            <p:cNvSpPr>
              <a:spLocks noChangeArrowheads="1"/>
            </p:cNvSpPr>
            <p:nvPr/>
          </p:nvSpPr>
          <p:spPr bwMode="auto">
            <a:xfrm>
              <a:off x="3433915" y="800100"/>
              <a:ext cx="1667951" cy="272702"/>
            </a:xfrm>
            <a:prstGeom prst="rect">
              <a:avLst/>
            </a:prstGeom>
            <a:gradFill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</a:gradFill>
            <a:ln>
              <a:noFill/>
            </a:ln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>
                  <a:solidFill>
                    <a:schemeClr val="bg1"/>
                  </a:solidFill>
                </a:rPr>
                <a:t>ENGLISH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18" name="Rectangle 18"/>
            <p:cNvSpPr>
              <a:spLocks noChangeArrowheads="1"/>
            </p:cNvSpPr>
            <p:nvPr/>
          </p:nvSpPr>
          <p:spPr bwMode="auto">
            <a:xfrm>
              <a:off x="4534668" y="800100"/>
              <a:ext cx="567197" cy="698347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3" name="组合 82"/>
          <p:cNvGrpSpPr/>
          <p:nvPr/>
        </p:nvGrpSpPr>
        <p:grpSpPr>
          <a:xfrm>
            <a:off x="7094462" y="800100"/>
            <a:ext cx="1667953" cy="698347"/>
            <a:chOff x="7094462" y="800100"/>
            <a:chExt cx="1667953" cy="698347"/>
          </a:xfrm>
        </p:grpSpPr>
        <p:sp>
          <p:nvSpPr>
            <p:cNvPr id="19" name="Rectangle 19"/>
            <p:cNvSpPr>
              <a:spLocks noChangeArrowheads="1"/>
            </p:cNvSpPr>
            <p:nvPr/>
          </p:nvSpPr>
          <p:spPr bwMode="auto">
            <a:xfrm>
              <a:off x="7094462" y="800100"/>
              <a:ext cx="1667951" cy="698347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08000" tIns="0" rIns="0" bIns="108000" numCol="1" anchor="b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部门名称</a:t>
              </a:r>
            </a:p>
          </p:txBody>
        </p:sp>
        <p:sp>
          <p:nvSpPr>
            <p:cNvPr id="20" name="Rectangle 20"/>
            <p:cNvSpPr>
              <a:spLocks noChangeArrowheads="1"/>
            </p:cNvSpPr>
            <p:nvPr/>
          </p:nvSpPr>
          <p:spPr bwMode="auto">
            <a:xfrm>
              <a:off x="7094462" y="800100"/>
              <a:ext cx="1667951" cy="272702"/>
            </a:xfrm>
            <a:prstGeom prst="rect">
              <a:avLst/>
            </a:prstGeom>
            <a:gradFill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</a:gradFill>
            <a:ln>
              <a:noFill/>
            </a:ln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>
                  <a:solidFill>
                    <a:schemeClr val="bg1"/>
                  </a:solidFill>
                </a:rPr>
                <a:t>ENGLISH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21" name="Rectangle 21"/>
            <p:cNvSpPr>
              <a:spLocks noChangeArrowheads="1"/>
            </p:cNvSpPr>
            <p:nvPr/>
          </p:nvSpPr>
          <p:spPr bwMode="auto">
            <a:xfrm>
              <a:off x="8199042" y="800100"/>
              <a:ext cx="563373" cy="698347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6" name="组合 85"/>
          <p:cNvGrpSpPr/>
          <p:nvPr/>
        </p:nvGrpSpPr>
        <p:grpSpPr>
          <a:xfrm>
            <a:off x="9680077" y="1717763"/>
            <a:ext cx="1667951" cy="699790"/>
            <a:chOff x="9680077" y="1717763"/>
            <a:chExt cx="1667951" cy="699790"/>
          </a:xfrm>
        </p:grpSpPr>
        <p:sp>
          <p:nvSpPr>
            <p:cNvPr id="22" name="Rectangle 22"/>
            <p:cNvSpPr>
              <a:spLocks noChangeArrowheads="1"/>
            </p:cNvSpPr>
            <p:nvPr/>
          </p:nvSpPr>
          <p:spPr bwMode="auto">
            <a:xfrm>
              <a:off x="9680077" y="1717763"/>
              <a:ext cx="1667951" cy="699790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08000" tIns="0" rIns="0" bIns="108000" numCol="1" anchor="b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23" name="Rectangle 23"/>
            <p:cNvSpPr>
              <a:spLocks noChangeArrowheads="1"/>
            </p:cNvSpPr>
            <p:nvPr/>
          </p:nvSpPr>
          <p:spPr bwMode="auto">
            <a:xfrm>
              <a:off x="9680077" y="1717763"/>
              <a:ext cx="1667951" cy="269816"/>
            </a:xfrm>
            <a:prstGeom prst="rect">
              <a:avLst/>
            </a:prstGeom>
            <a:gradFill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</a:gradFill>
            <a:ln>
              <a:noFill/>
            </a:ln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>
                  <a:solidFill>
                    <a:schemeClr val="bg1"/>
                  </a:solidFill>
                </a:rPr>
                <a:t>ENGLISH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24" name="Rectangle 24"/>
            <p:cNvSpPr>
              <a:spLocks noChangeArrowheads="1"/>
            </p:cNvSpPr>
            <p:nvPr/>
          </p:nvSpPr>
          <p:spPr bwMode="auto">
            <a:xfrm>
              <a:off x="10784655" y="1717763"/>
              <a:ext cx="563373" cy="699790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843972" y="800100"/>
            <a:ext cx="1667952" cy="698347"/>
            <a:chOff x="843972" y="800100"/>
            <a:chExt cx="1667952" cy="698347"/>
          </a:xfrm>
        </p:grpSpPr>
        <p:sp>
          <p:nvSpPr>
            <p:cNvPr id="25" name="Rectangle 25"/>
            <p:cNvSpPr>
              <a:spLocks noChangeArrowheads="1"/>
            </p:cNvSpPr>
            <p:nvPr/>
          </p:nvSpPr>
          <p:spPr bwMode="auto">
            <a:xfrm>
              <a:off x="843972" y="800100"/>
              <a:ext cx="1667951" cy="698347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08000" tIns="0" rIns="0" bIns="108000" numCol="1" anchor="b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smtClean="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部门</a:t>
              </a:r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名称</a:t>
              </a:r>
            </a:p>
          </p:txBody>
        </p:sp>
        <p:sp>
          <p:nvSpPr>
            <p:cNvPr id="26" name="Rectangle 26"/>
            <p:cNvSpPr>
              <a:spLocks noChangeArrowheads="1"/>
            </p:cNvSpPr>
            <p:nvPr/>
          </p:nvSpPr>
          <p:spPr bwMode="auto">
            <a:xfrm>
              <a:off x="843972" y="800100"/>
              <a:ext cx="1667951" cy="272702"/>
            </a:xfrm>
            <a:prstGeom prst="rect">
              <a:avLst/>
            </a:prstGeom>
            <a:gradFill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</a:gradFill>
            <a:ln>
              <a:noFill/>
            </a:ln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 smtClean="0">
                  <a:solidFill>
                    <a:schemeClr val="bg1"/>
                  </a:solidFill>
                </a:rPr>
                <a:t>ENGLISH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27" name="Rectangle 27"/>
            <p:cNvSpPr>
              <a:spLocks noChangeArrowheads="1"/>
            </p:cNvSpPr>
            <p:nvPr/>
          </p:nvSpPr>
          <p:spPr bwMode="auto">
            <a:xfrm>
              <a:off x="1948551" y="800100"/>
              <a:ext cx="563373" cy="698347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5" name="组合 84"/>
          <p:cNvGrpSpPr/>
          <p:nvPr/>
        </p:nvGrpSpPr>
        <p:grpSpPr>
          <a:xfrm>
            <a:off x="9680077" y="800100"/>
            <a:ext cx="1667951" cy="698347"/>
            <a:chOff x="9680077" y="800100"/>
            <a:chExt cx="1667951" cy="698347"/>
          </a:xfrm>
        </p:grpSpPr>
        <p:sp>
          <p:nvSpPr>
            <p:cNvPr id="28" name="Rectangle 28"/>
            <p:cNvSpPr>
              <a:spLocks noChangeArrowheads="1"/>
            </p:cNvSpPr>
            <p:nvPr/>
          </p:nvSpPr>
          <p:spPr bwMode="auto">
            <a:xfrm>
              <a:off x="9680077" y="800100"/>
              <a:ext cx="1667951" cy="698347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08000" tIns="0" rIns="0" bIns="108000" numCol="1" anchor="b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29" name="Rectangle 29"/>
            <p:cNvSpPr>
              <a:spLocks noChangeArrowheads="1"/>
            </p:cNvSpPr>
            <p:nvPr/>
          </p:nvSpPr>
          <p:spPr bwMode="auto">
            <a:xfrm>
              <a:off x="9680077" y="800100"/>
              <a:ext cx="1667951" cy="272702"/>
            </a:xfrm>
            <a:prstGeom prst="rect">
              <a:avLst/>
            </a:prstGeom>
            <a:gradFill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</a:gradFill>
            <a:ln>
              <a:noFill/>
            </a:ln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>
                  <a:solidFill>
                    <a:schemeClr val="bg1"/>
                  </a:solidFill>
                </a:rPr>
                <a:t>ENGLISH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30" name="Rectangle 30"/>
            <p:cNvSpPr>
              <a:spLocks noChangeArrowheads="1"/>
            </p:cNvSpPr>
            <p:nvPr/>
          </p:nvSpPr>
          <p:spPr bwMode="auto">
            <a:xfrm>
              <a:off x="10784655" y="800100"/>
              <a:ext cx="563373" cy="698347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8" name="组合 87"/>
          <p:cNvGrpSpPr/>
          <p:nvPr/>
        </p:nvGrpSpPr>
        <p:grpSpPr>
          <a:xfrm>
            <a:off x="843972" y="5359553"/>
            <a:ext cx="1667952" cy="698347"/>
            <a:chOff x="843972" y="5359553"/>
            <a:chExt cx="1667952" cy="698347"/>
          </a:xfrm>
        </p:grpSpPr>
        <p:sp>
          <p:nvSpPr>
            <p:cNvPr id="31" name="Rectangle 31"/>
            <p:cNvSpPr>
              <a:spLocks noChangeArrowheads="1"/>
            </p:cNvSpPr>
            <p:nvPr/>
          </p:nvSpPr>
          <p:spPr bwMode="auto">
            <a:xfrm>
              <a:off x="843972" y="5359553"/>
              <a:ext cx="1667951" cy="698347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08000" tIns="0" rIns="0" bIns="108000" numCol="1" anchor="b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32" name="Rectangle 32"/>
            <p:cNvSpPr>
              <a:spLocks noChangeArrowheads="1"/>
            </p:cNvSpPr>
            <p:nvPr/>
          </p:nvSpPr>
          <p:spPr bwMode="auto">
            <a:xfrm>
              <a:off x="843972" y="5359553"/>
              <a:ext cx="1667951" cy="268373"/>
            </a:xfrm>
            <a:prstGeom prst="rect">
              <a:avLst/>
            </a:prstGeom>
            <a:gradFill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</a:gradFill>
            <a:ln>
              <a:noFill/>
            </a:ln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>
                  <a:solidFill>
                    <a:schemeClr val="bg1"/>
                  </a:solidFill>
                </a:rPr>
                <a:t>ENGLISH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33" name="Rectangle 33"/>
            <p:cNvSpPr>
              <a:spLocks noChangeArrowheads="1"/>
            </p:cNvSpPr>
            <p:nvPr/>
          </p:nvSpPr>
          <p:spPr bwMode="auto">
            <a:xfrm>
              <a:off x="1948551" y="5359553"/>
              <a:ext cx="563373" cy="698347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90" name="组合 89"/>
          <p:cNvGrpSpPr/>
          <p:nvPr/>
        </p:nvGrpSpPr>
        <p:grpSpPr>
          <a:xfrm>
            <a:off x="3433915" y="5359553"/>
            <a:ext cx="1667951" cy="698347"/>
            <a:chOff x="3433915" y="5359553"/>
            <a:chExt cx="1667951" cy="698347"/>
          </a:xfrm>
        </p:grpSpPr>
        <p:sp>
          <p:nvSpPr>
            <p:cNvPr id="34" name="Rectangle 34"/>
            <p:cNvSpPr>
              <a:spLocks noChangeArrowheads="1"/>
            </p:cNvSpPr>
            <p:nvPr/>
          </p:nvSpPr>
          <p:spPr bwMode="auto">
            <a:xfrm>
              <a:off x="3433915" y="5359553"/>
              <a:ext cx="1667951" cy="698347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08000" tIns="0" rIns="0" bIns="108000" numCol="1" anchor="b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35" name="Rectangle 35"/>
            <p:cNvSpPr>
              <a:spLocks noChangeArrowheads="1"/>
            </p:cNvSpPr>
            <p:nvPr/>
          </p:nvSpPr>
          <p:spPr bwMode="auto">
            <a:xfrm>
              <a:off x="3433915" y="5359553"/>
              <a:ext cx="1667951" cy="268373"/>
            </a:xfrm>
            <a:prstGeom prst="rect">
              <a:avLst/>
            </a:prstGeom>
            <a:gradFill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</a:gradFill>
            <a:ln>
              <a:noFill/>
            </a:ln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>
                  <a:solidFill>
                    <a:schemeClr val="bg1"/>
                  </a:solidFill>
                </a:rPr>
                <a:t>ENGLISH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36" name="Rectangle 36"/>
            <p:cNvSpPr>
              <a:spLocks noChangeArrowheads="1"/>
            </p:cNvSpPr>
            <p:nvPr/>
          </p:nvSpPr>
          <p:spPr bwMode="auto">
            <a:xfrm>
              <a:off x="4534668" y="5359553"/>
              <a:ext cx="567197" cy="698347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92" name="组合 91"/>
          <p:cNvGrpSpPr/>
          <p:nvPr/>
        </p:nvGrpSpPr>
        <p:grpSpPr>
          <a:xfrm>
            <a:off x="7094462" y="5359553"/>
            <a:ext cx="1667953" cy="698347"/>
            <a:chOff x="7094462" y="5359553"/>
            <a:chExt cx="1667953" cy="698347"/>
          </a:xfrm>
        </p:grpSpPr>
        <p:sp>
          <p:nvSpPr>
            <p:cNvPr id="37" name="Rectangle 37"/>
            <p:cNvSpPr>
              <a:spLocks noChangeArrowheads="1"/>
            </p:cNvSpPr>
            <p:nvPr/>
          </p:nvSpPr>
          <p:spPr bwMode="auto">
            <a:xfrm>
              <a:off x="7094462" y="5359553"/>
              <a:ext cx="1667951" cy="698347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08000" tIns="0" rIns="0" bIns="108000" numCol="1" anchor="b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38" name="Rectangle 38"/>
            <p:cNvSpPr>
              <a:spLocks noChangeArrowheads="1"/>
            </p:cNvSpPr>
            <p:nvPr/>
          </p:nvSpPr>
          <p:spPr bwMode="auto">
            <a:xfrm>
              <a:off x="7094462" y="5359553"/>
              <a:ext cx="1667951" cy="268373"/>
            </a:xfrm>
            <a:prstGeom prst="rect">
              <a:avLst/>
            </a:prstGeom>
            <a:gradFill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</a:gradFill>
            <a:ln>
              <a:noFill/>
            </a:ln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>
                  <a:solidFill>
                    <a:schemeClr val="bg1"/>
                  </a:solidFill>
                </a:rPr>
                <a:t>ENGLISH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39" name="Rectangle 39"/>
            <p:cNvSpPr>
              <a:spLocks noChangeArrowheads="1"/>
            </p:cNvSpPr>
            <p:nvPr/>
          </p:nvSpPr>
          <p:spPr bwMode="auto">
            <a:xfrm>
              <a:off x="8199042" y="5359553"/>
              <a:ext cx="563373" cy="698347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9" name="组合 88"/>
          <p:cNvGrpSpPr/>
          <p:nvPr/>
        </p:nvGrpSpPr>
        <p:grpSpPr>
          <a:xfrm>
            <a:off x="3433915" y="4440448"/>
            <a:ext cx="1667951" cy="699790"/>
            <a:chOff x="3433915" y="4440448"/>
            <a:chExt cx="1667951" cy="699790"/>
          </a:xfrm>
        </p:grpSpPr>
        <p:sp>
          <p:nvSpPr>
            <p:cNvPr id="40" name="Rectangle 40"/>
            <p:cNvSpPr>
              <a:spLocks noChangeArrowheads="1"/>
            </p:cNvSpPr>
            <p:nvPr/>
          </p:nvSpPr>
          <p:spPr bwMode="auto">
            <a:xfrm>
              <a:off x="3433915" y="4440448"/>
              <a:ext cx="1667951" cy="699790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08000" tIns="0" rIns="0" bIns="108000" numCol="1" anchor="b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41" name="Rectangle 41"/>
            <p:cNvSpPr>
              <a:spLocks noChangeArrowheads="1"/>
            </p:cNvSpPr>
            <p:nvPr/>
          </p:nvSpPr>
          <p:spPr bwMode="auto">
            <a:xfrm>
              <a:off x="3433915" y="4440448"/>
              <a:ext cx="1667951" cy="274144"/>
            </a:xfrm>
            <a:prstGeom prst="rect">
              <a:avLst/>
            </a:prstGeom>
            <a:gradFill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</a:gradFill>
            <a:ln>
              <a:noFill/>
            </a:ln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>
                  <a:solidFill>
                    <a:schemeClr val="bg1"/>
                  </a:solidFill>
                </a:rPr>
                <a:t>ENGLISH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42" name="Rectangle 42"/>
            <p:cNvSpPr>
              <a:spLocks noChangeArrowheads="1"/>
            </p:cNvSpPr>
            <p:nvPr/>
          </p:nvSpPr>
          <p:spPr bwMode="auto">
            <a:xfrm>
              <a:off x="4534668" y="4440448"/>
              <a:ext cx="567197" cy="699790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91" name="组合 90"/>
          <p:cNvGrpSpPr/>
          <p:nvPr/>
        </p:nvGrpSpPr>
        <p:grpSpPr>
          <a:xfrm>
            <a:off x="7094462" y="4440448"/>
            <a:ext cx="1667953" cy="699790"/>
            <a:chOff x="7094462" y="4440448"/>
            <a:chExt cx="1667953" cy="699790"/>
          </a:xfrm>
        </p:grpSpPr>
        <p:sp>
          <p:nvSpPr>
            <p:cNvPr id="43" name="Rectangle 43"/>
            <p:cNvSpPr>
              <a:spLocks noChangeArrowheads="1"/>
            </p:cNvSpPr>
            <p:nvPr/>
          </p:nvSpPr>
          <p:spPr bwMode="auto">
            <a:xfrm>
              <a:off x="7094462" y="4440448"/>
              <a:ext cx="1667951" cy="699790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08000" tIns="0" rIns="0" bIns="108000" numCol="1" anchor="b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44" name="Rectangle 44"/>
            <p:cNvSpPr>
              <a:spLocks noChangeArrowheads="1"/>
            </p:cNvSpPr>
            <p:nvPr/>
          </p:nvSpPr>
          <p:spPr bwMode="auto">
            <a:xfrm>
              <a:off x="7094462" y="4440448"/>
              <a:ext cx="1667951" cy="274144"/>
            </a:xfrm>
            <a:prstGeom prst="rect">
              <a:avLst/>
            </a:prstGeom>
            <a:gradFill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</a:gradFill>
            <a:ln>
              <a:noFill/>
            </a:ln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>
                  <a:solidFill>
                    <a:schemeClr val="bg1"/>
                  </a:solidFill>
                </a:rPr>
                <a:t>ENGLISH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45" name="Rectangle 45"/>
            <p:cNvSpPr>
              <a:spLocks noChangeArrowheads="1"/>
            </p:cNvSpPr>
            <p:nvPr/>
          </p:nvSpPr>
          <p:spPr bwMode="auto">
            <a:xfrm>
              <a:off x="8199042" y="4440448"/>
              <a:ext cx="563373" cy="699790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94" name="组合 93"/>
          <p:cNvGrpSpPr/>
          <p:nvPr/>
        </p:nvGrpSpPr>
        <p:grpSpPr>
          <a:xfrm>
            <a:off x="9680077" y="5359553"/>
            <a:ext cx="1667951" cy="698347"/>
            <a:chOff x="9680077" y="5359553"/>
            <a:chExt cx="1667951" cy="698347"/>
          </a:xfrm>
        </p:grpSpPr>
        <p:sp>
          <p:nvSpPr>
            <p:cNvPr id="46" name="Rectangle 46"/>
            <p:cNvSpPr>
              <a:spLocks noChangeArrowheads="1"/>
            </p:cNvSpPr>
            <p:nvPr/>
          </p:nvSpPr>
          <p:spPr bwMode="auto">
            <a:xfrm>
              <a:off x="9680077" y="5359553"/>
              <a:ext cx="1667951" cy="698347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08000" tIns="0" rIns="0" bIns="108000" numCol="1" anchor="b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47" name="Rectangle 47"/>
            <p:cNvSpPr>
              <a:spLocks noChangeArrowheads="1"/>
            </p:cNvSpPr>
            <p:nvPr/>
          </p:nvSpPr>
          <p:spPr bwMode="auto">
            <a:xfrm>
              <a:off x="9680077" y="5359553"/>
              <a:ext cx="1667951" cy="268373"/>
            </a:xfrm>
            <a:prstGeom prst="rect">
              <a:avLst/>
            </a:prstGeom>
            <a:gradFill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</a:gradFill>
            <a:ln>
              <a:noFill/>
            </a:ln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>
                  <a:solidFill>
                    <a:schemeClr val="bg1"/>
                  </a:solidFill>
                </a:rPr>
                <a:t>ENGLISH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48" name="Rectangle 48"/>
            <p:cNvSpPr>
              <a:spLocks noChangeArrowheads="1"/>
            </p:cNvSpPr>
            <p:nvPr/>
          </p:nvSpPr>
          <p:spPr bwMode="auto">
            <a:xfrm>
              <a:off x="10784655" y="5359553"/>
              <a:ext cx="563373" cy="698347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7" name="组合 86"/>
          <p:cNvGrpSpPr/>
          <p:nvPr/>
        </p:nvGrpSpPr>
        <p:grpSpPr>
          <a:xfrm>
            <a:off x="843972" y="4440448"/>
            <a:ext cx="1667952" cy="699790"/>
            <a:chOff x="843972" y="4440448"/>
            <a:chExt cx="1667952" cy="699790"/>
          </a:xfrm>
        </p:grpSpPr>
        <p:sp>
          <p:nvSpPr>
            <p:cNvPr id="49" name="Rectangle 49"/>
            <p:cNvSpPr>
              <a:spLocks noChangeArrowheads="1"/>
            </p:cNvSpPr>
            <p:nvPr/>
          </p:nvSpPr>
          <p:spPr bwMode="auto">
            <a:xfrm>
              <a:off x="843972" y="4440448"/>
              <a:ext cx="1667951" cy="699790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08000" tIns="0" rIns="0" bIns="108000" numCol="1" anchor="b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50" name="Rectangle 50"/>
            <p:cNvSpPr>
              <a:spLocks noChangeArrowheads="1"/>
            </p:cNvSpPr>
            <p:nvPr/>
          </p:nvSpPr>
          <p:spPr bwMode="auto">
            <a:xfrm>
              <a:off x="843972" y="4440448"/>
              <a:ext cx="1667951" cy="274144"/>
            </a:xfrm>
            <a:prstGeom prst="rect">
              <a:avLst/>
            </a:prstGeom>
            <a:gradFill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</a:gradFill>
            <a:ln>
              <a:noFill/>
            </a:ln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>
                  <a:solidFill>
                    <a:schemeClr val="bg1"/>
                  </a:solidFill>
                </a:rPr>
                <a:t>ENGLISH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51" name="Rectangle 51"/>
            <p:cNvSpPr>
              <a:spLocks noChangeArrowheads="1"/>
            </p:cNvSpPr>
            <p:nvPr/>
          </p:nvSpPr>
          <p:spPr bwMode="auto">
            <a:xfrm>
              <a:off x="1948551" y="4440448"/>
              <a:ext cx="563373" cy="699790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93" name="组合 92"/>
          <p:cNvGrpSpPr/>
          <p:nvPr/>
        </p:nvGrpSpPr>
        <p:grpSpPr>
          <a:xfrm>
            <a:off x="9680077" y="4440448"/>
            <a:ext cx="1667951" cy="699790"/>
            <a:chOff x="9680077" y="4440448"/>
            <a:chExt cx="1667951" cy="699790"/>
          </a:xfrm>
        </p:grpSpPr>
        <p:sp>
          <p:nvSpPr>
            <p:cNvPr id="52" name="Rectangle 52"/>
            <p:cNvSpPr>
              <a:spLocks noChangeArrowheads="1"/>
            </p:cNvSpPr>
            <p:nvPr/>
          </p:nvSpPr>
          <p:spPr bwMode="auto">
            <a:xfrm>
              <a:off x="9680077" y="4440448"/>
              <a:ext cx="1667951" cy="699790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08000" tIns="0" rIns="0" bIns="108000" numCol="1" anchor="b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53" name="Rectangle 53"/>
            <p:cNvSpPr>
              <a:spLocks noChangeArrowheads="1"/>
            </p:cNvSpPr>
            <p:nvPr/>
          </p:nvSpPr>
          <p:spPr bwMode="auto">
            <a:xfrm>
              <a:off x="9680077" y="4440448"/>
              <a:ext cx="1667951" cy="274144"/>
            </a:xfrm>
            <a:prstGeom prst="rect">
              <a:avLst/>
            </a:prstGeom>
            <a:gradFill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</a:gradFill>
            <a:ln>
              <a:noFill/>
            </a:ln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>
                  <a:solidFill>
                    <a:schemeClr val="bg1"/>
                  </a:solidFill>
                </a:rPr>
                <a:t>ENGLISH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54" name="Rectangle 54"/>
            <p:cNvSpPr>
              <a:spLocks noChangeArrowheads="1"/>
            </p:cNvSpPr>
            <p:nvPr/>
          </p:nvSpPr>
          <p:spPr bwMode="auto">
            <a:xfrm>
              <a:off x="10784655" y="4440448"/>
              <a:ext cx="563373" cy="699790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6" name="Line 56"/>
          <p:cNvSpPr>
            <a:spLocks noChangeShapeType="1"/>
          </p:cNvSpPr>
          <p:nvPr/>
        </p:nvSpPr>
        <p:spPr bwMode="auto">
          <a:xfrm>
            <a:off x="1679391" y="2792697"/>
            <a:ext cx="3879864" cy="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0" name="Line 60"/>
          <p:cNvSpPr>
            <a:spLocks noChangeShapeType="1"/>
          </p:cNvSpPr>
          <p:nvPr/>
        </p:nvSpPr>
        <p:spPr bwMode="auto">
          <a:xfrm>
            <a:off x="6637075" y="2792697"/>
            <a:ext cx="3878421" cy="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2" name="Line 62"/>
          <p:cNvSpPr>
            <a:spLocks noChangeShapeType="1"/>
          </p:cNvSpPr>
          <p:nvPr/>
        </p:nvSpPr>
        <p:spPr bwMode="auto">
          <a:xfrm>
            <a:off x="1679391" y="4065303"/>
            <a:ext cx="3879864" cy="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6" name="Line 66"/>
          <p:cNvSpPr>
            <a:spLocks noChangeShapeType="1"/>
          </p:cNvSpPr>
          <p:nvPr/>
        </p:nvSpPr>
        <p:spPr bwMode="auto">
          <a:xfrm>
            <a:off x="6637075" y="4065303"/>
            <a:ext cx="3878421" cy="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dur="5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dur="5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dur="5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dur="5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dur="5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dur="5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dur="5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dur="5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16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16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3" presetClass="entr" presetSubtype="16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/>
      <p:bldP spid="79" grpId="0"/>
      <p:bldP spid="80" grpId="0"/>
      <p:bldP spid="81" grpId="0"/>
      <p:bldP spid="55" grpId="0"/>
      <p:bldP spid="76" grpId="0"/>
      <p:bldP spid="77" grpId="0"/>
      <p:bldP spid="78" grpId="0"/>
      <p:bldP spid="6" grpId="0"/>
      <p:bldP spid="6" grpId="1"/>
      <p:bldP spid="56" grpId="0"/>
      <p:bldP spid="60" grpId="0"/>
      <p:bldP spid="62" grpId="0"/>
      <p:bldP spid="6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val 6"/>
          <p:cNvSpPr>
            <a:spLocks noChangeArrowheads="1"/>
          </p:cNvSpPr>
          <p:nvPr/>
        </p:nvSpPr>
        <p:spPr bwMode="auto">
          <a:xfrm>
            <a:off x="5416961" y="2748256"/>
            <a:ext cx="1361487" cy="1361487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Oval 7"/>
          <p:cNvSpPr>
            <a:spLocks noChangeArrowheads="1"/>
          </p:cNvSpPr>
          <p:nvPr/>
        </p:nvSpPr>
        <p:spPr bwMode="auto">
          <a:xfrm>
            <a:off x="5573834" y="2905131"/>
            <a:ext cx="1047741" cy="1047741"/>
          </a:xfrm>
          <a:prstGeom prst="ellipse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>
                <a:solidFill>
                  <a:schemeClr val="bg1"/>
                </a:solidFill>
              </a:rPr>
              <a:t>CEO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sp>
        <p:nvSpPr>
          <p:cNvPr id="8" name="Oval 8"/>
          <p:cNvSpPr>
            <a:spLocks noChangeArrowheads="1"/>
          </p:cNvSpPr>
          <p:nvPr/>
        </p:nvSpPr>
        <p:spPr bwMode="auto">
          <a:xfrm>
            <a:off x="7558497" y="3667908"/>
            <a:ext cx="1357169" cy="1361487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Oval 9"/>
          <p:cNvSpPr>
            <a:spLocks noChangeArrowheads="1"/>
          </p:cNvSpPr>
          <p:nvPr/>
        </p:nvSpPr>
        <p:spPr bwMode="auto">
          <a:xfrm>
            <a:off x="7711053" y="3823342"/>
            <a:ext cx="1047741" cy="1049180"/>
          </a:xfrm>
          <a:prstGeom prst="ellipse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bg1"/>
                </a:solidFill>
              </a:rPr>
              <a:t>计划</a:t>
            </a:r>
            <a:endParaRPr lang="en-US" altLang="zh-CN" sz="1600">
              <a:solidFill>
                <a:schemeClr val="bg1"/>
              </a:solidFill>
            </a:endParaRPr>
          </a:p>
          <a:p>
            <a:pPr algn="ctr"/>
            <a:r>
              <a:rPr lang="zh-CN" altLang="en-US" sz="1600">
                <a:solidFill>
                  <a:schemeClr val="bg1"/>
                </a:solidFill>
              </a:rPr>
              <a:t>财务部</a:t>
            </a:r>
          </a:p>
        </p:txBody>
      </p:sp>
      <p:sp>
        <p:nvSpPr>
          <p:cNvPr id="10" name="Oval 10"/>
          <p:cNvSpPr>
            <a:spLocks noChangeArrowheads="1"/>
          </p:cNvSpPr>
          <p:nvPr/>
        </p:nvSpPr>
        <p:spPr bwMode="auto">
          <a:xfrm>
            <a:off x="7558497" y="1828606"/>
            <a:ext cx="1357169" cy="1358608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Oval 11"/>
          <p:cNvSpPr>
            <a:spLocks noChangeArrowheads="1"/>
          </p:cNvSpPr>
          <p:nvPr/>
        </p:nvSpPr>
        <p:spPr bwMode="auto">
          <a:xfrm>
            <a:off x="7711053" y="1985479"/>
            <a:ext cx="1047741" cy="1049180"/>
          </a:xfrm>
          <a:prstGeom prst="ellipse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bg1"/>
                </a:solidFill>
              </a:rPr>
              <a:t>投资</a:t>
            </a:r>
            <a:endParaRPr lang="en-US" altLang="zh-CN" sz="1600">
              <a:solidFill>
                <a:schemeClr val="bg1"/>
              </a:solidFill>
            </a:endParaRPr>
          </a:p>
          <a:p>
            <a:pPr algn="ctr"/>
            <a:r>
              <a:rPr lang="zh-CN" altLang="en-US" sz="1600">
                <a:solidFill>
                  <a:schemeClr val="bg1"/>
                </a:solidFill>
              </a:rPr>
              <a:t>发展部</a:t>
            </a:r>
          </a:p>
        </p:txBody>
      </p:sp>
      <p:sp>
        <p:nvSpPr>
          <p:cNvPr id="12" name="Oval 12"/>
          <p:cNvSpPr>
            <a:spLocks noChangeArrowheads="1"/>
          </p:cNvSpPr>
          <p:nvPr/>
        </p:nvSpPr>
        <p:spPr bwMode="auto">
          <a:xfrm>
            <a:off x="3281183" y="1828606"/>
            <a:ext cx="1357169" cy="1358608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Oval 13"/>
          <p:cNvSpPr>
            <a:spLocks noChangeArrowheads="1"/>
          </p:cNvSpPr>
          <p:nvPr/>
        </p:nvSpPr>
        <p:spPr bwMode="auto">
          <a:xfrm>
            <a:off x="3433738" y="1985479"/>
            <a:ext cx="1047741" cy="1049180"/>
          </a:xfrm>
          <a:prstGeom prst="ellipse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bg1"/>
                </a:solidFill>
              </a:rPr>
              <a:t>计划</a:t>
            </a:r>
            <a:endParaRPr lang="en-US" altLang="zh-CN" sz="1600">
              <a:solidFill>
                <a:schemeClr val="bg1"/>
              </a:solidFill>
            </a:endParaRPr>
          </a:p>
          <a:p>
            <a:pPr algn="ctr"/>
            <a:r>
              <a:rPr lang="zh-CN" altLang="en-US" sz="1600">
                <a:solidFill>
                  <a:schemeClr val="bg1"/>
                </a:solidFill>
              </a:rPr>
              <a:t>财务部</a:t>
            </a:r>
            <a:endParaRPr lang="zh-CN" altLang="en-US" sz="1600">
              <a:solidFill>
                <a:schemeClr val="bg1"/>
              </a:solidFill>
            </a:endParaRPr>
          </a:p>
        </p:txBody>
      </p:sp>
      <p:sp>
        <p:nvSpPr>
          <p:cNvPr id="14" name="Oval 14"/>
          <p:cNvSpPr>
            <a:spLocks noChangeArrowheads="1"/>
          </p:cNvSpPr>
          <p:nvPr/>
        </p:nvSpPr>
        <p:spPr bwMode="auto">
          <a:xfrm>
            <a:off x="3281183" y="3667908"/>
            <a:ext cx="1357169" cy="1361487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Oval 15"/>
          <p:cNvSpPr>
            <a:spLocks noChangeArrowheads="1"/>
          </p:cNvSpPr>
          <p:nvPr/>
        </p:nvSpPr>
        <p:spPr bwMode="auto">
          <a:xfrm>
            <a:off x="3433738" y="3823342"/>
            <a:ext cx="1047741" cy="1049180"/>
          </a:xfrm>
          <a:prstGeom prst="ellipse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bg1"/>
                </a:solidFill>
              </a:rPr>
              <a:t>投资</a:t>
            </a:r>
            <a:endParaRPr lang="en-US" altLang="zh-CN" sz="1600">
              <a:solidFill>
                <a:schemeClr val="bg1"/>
              </a:solidFill>
            </a:endParaRPr>
          </a:p>
          <a:p>
            <a:pPr algn="ctr"/>
            <a:r>
              <a:rPr lang="zh-CN" altLang="en-US" sz="1600">
                <a:solidFill>
                  <a:schemeClr val="bg1"/>
                </a:solidFill>
              </a:rPr>
              <a:t>发展部</a:t>
            </a:r>
          </a:p>
        </p:txBody>
      </p:sp>
      <p:sp>
        <p:nvSpPr>
          <p:cNvPr id="16" name="Oval 16"/>
          <p:cNvSpPr>
            <a:spLocks noChangeArrowheads="1"/>
          </p:cNvSpPr>
          <p:nvPr/>
        </p:nvSpPr>
        <p:spPr bwMode="auto">
          <a:xfrm>
            <a:off x="4498749" y="4889793"/>
            <a:ext cx="1357169" cy="1358608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Oval 17"/>
          <p:cNvSpPr>
            <a:spLocks noChangeArrowheads="1"/>
          </p:cNvSpPr>
          <p:nvPr/>
        </p:nvSpPr>
        <p:spPr bwMode="auto">
          <a:xfrm>
            <a:off x="4655623" y="5042349"/>
            <a:ext cx="1047741" cy="1049180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905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人力</a:t>
            </a:r>
            <a:endParaRPr lang="en-US" altLang="zh-CN" sz="16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资源部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8" name="Oval 18"/>
          <p:cNvSpPr>
            <a:spLocks noChangeArrowheads="1"/>
          </p:cNvSpPr>
          <p:nvPr/>
        </p:nvSpPr>
        <p:spPr bwMode="auto">
          <a:xfrm>
            <a:off x="6336613" y="4889793"/>
            <a:ext cx="1360048" cy="1358608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Oval 19"/>
          <p:cNvSpPr>
            <a:spLocks noChangeArrowheads="1"/>
          </p:cNvSpPr>
          <p:nvPr/>
        </p:nvSpPr>
        <p:spPr bwMode="auto">
          <a:xfrm>
            <a:off x="6492047" y="5042349"/>
            <a:ext cx="1049180" cy="1049180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905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品牌</a:t>
            </a:r>
          </a:p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管理部</a:t>
            </a:r>
          </a:p>
        </p:txBody>
      </p:sp>
      <p:sp>
        <p:nvSpPr>
          <p:cNvPr id="20" name="Oval 20"/>
          <p:cNvSpPr>
            <a:spLocks noChangeArrowheads="1"/>
          </p:cNvSpPr>
          <p:nvPr/>
        </p:nvSpPr>
        <p:spPr bwMode="auto">
          <a:xfrm>
            <a:off x="6336613" y="609599"/>
            <a:ext cx="1360048" cy="1358608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Oval 21"/>
          <p:cNvSpPr>
            <a:spLocks noChangeArrowheads="1"/>
          </p:cNvSpPr>
          <p:nvPr/>
        </p:nvSpPr>
        <p:spPr bwMode="auto">
          <a:xfrm>
            <a:off x="6492047" y="763595"/>
            <a:ext cx="1049180" cy="1047741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905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人力</a:t>
            </a:r>
            <a:endParaRPr lang="en-US" altLang="zh-CN" sz="16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资源部</a:t>
            </a:r>
          </a:p>
        </p:txBody>
      </p:sp>
      <p:sp>
        <p:nvSpPr>
          <p:cNvPr id="22" name="Oval 22"/>
          <p:cNvSpPr>
            <a:spLocks noChangeArrowheads="1"/>
          </p:cNvSpPr>
          <p:nvPr/>
        </p:nvSpPr>
        <p:spPr bwMode="auto">
          <a:xfrm>
            <a:off x="4498749" y="609599"/>
            <a:ext cx="1357169" cy="1358608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Oval 23"/>
          <p:cNvSpPr>
            <a:spLocks noChangeArrowheads="1"/>
          </p:cNvSpPr>
          <p:nvPr/>
        </p:nvSpPr>
        <p:spPr bwMode="auto">
          <a:xfrm>
            <a:off x="4655623" y="763595"/>
            <a:ext cx="1047741" cy="1047741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905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56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品牌</a:t>
            </a:r>
          </a:p>
          <a:p>
            <a:pPr algn="ctr"/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</a:rPr>
              <a:t>管理部</a:t>
            </a:r>
          </a:p>
        </p:txBody>
      </p:sp>
      <p:grpSp>
        <p:nvGrpSpPr>
          <p:cNvPr id="42" name="组合 41"/>
          <p:cNvGrpSpPr/>
          <p:nvPr/>
        </p:nvGrpSpPr>
        <p:grpSpPr>
          <a:xfrm>
            <a:off x="4638352" y="1968209"/>
            <a:ext cx="2920145" cy="2921585"/>
            <a:chOff x="4638352" y="1968209"/>
            <a:chExt cx="2920145" cy="2921585"/>
          </a:xfrm>
        </p:grpSpPr>
        <p:sp>
          <p:nvSpPr>
            <p:cNvPr id="24" name="Line 24"/>
            <p:cNvSpPr>
              <a:spLocks noChangeShapeType="1"/>
            </p:cNvSpPr>
            <p:nvPr/>
          </p:nvSpPr>
          <p:spPr bwMode="auto">
            <a:xfrm>
              <a:off x="4638352" y="2509349"/>
              <a:ext cx="231712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Line 25"/>
            <p:cNvSpPr>
              <a:spLocks noChangeShapeType="1"/>
            </p:cNvSpPr>
            <p:nvPr/>
          </p:nvSpPr>
          <p:spPr bwMode="auto">
            <a:xfrm>
              <a:off x="4638352" y="4348652"/>
              <a:ext cx="231712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Line 26"/>
            <p:cNvSpPr>
              <a:spLocks noChangeShapeType="1"/>
            </p:cNvSpPr>
            <p:nvPr/>
          </p:nvSpPr>
          <p:spPr bwMode="auto">
            <a:xfrm flipH="1">
              <a:off x="4870064" y="2509349"/>
              <a:ext cx="0" cy="1839303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Line 28"/>
            <p:cNvSpPr>
              <a:spLocks noChangeShapeType="1"/>
            </p:cNvSpPr>
            <p:nvPr/>
          </p:nvSpPr>
          <p:spPr bwMode="auto">
            <a:xfrm flipH="1">
              <a:off x="7326785" y="2509349"/>
              <a:ext cx="231712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Line 29"/>
            <p:cNvSpPr>
              <a:spLocks noChangeShapeType="1"/>
            </p:cNvSpPr>
            <p:nvPr/>
          </p:nvSpPr>
          <p:spPr bwMode="auto">
            <a:xfrm flipH="1">
              <a:off x="7326785" y="4348652"/>
              <a:ext cx="231712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Line 30"/>
            <p:cNvSpPr>
              <a:spLocks noChangeShapeType="1"/>
            </p:cNvSpPr>
            <p:nvPr/>
          </p:nvSpPr>
          <p:spPr bwMode="auto">
            <a:xfrm flipH="1">
              <a:off x="7326785" y="2509349"/>
              <a:ext cx="0" cy="1839303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Line 32"/>
            <p:cNvSpPr>
              <a:spLocks noChangeShapeType="1"/>
            </p:cNvSpPr>
            <p:nvPr/>
          </p:nvSpPr>
          <p:spPr bwMode="auto">
            <a:xfrm flipH="1">
              <a:off x="7017357" y="1968209"/>
              <a:ext cx="0" cy="231712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Line 33"/>
            <p:cNvSpPr>
              <a:spLocks noChangeShapeType="1"/>
            </p:cNvSpPr>
            <p:nvPr/>
          </p:nvSpPr>
          <p:spPr bwMode="auto">
            <a:xfrm flipH="1">
              <a:off x="5179493" y="1968209"/>
              <a:ext cx="0" cy="231712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Line 34"/>
            <p:cNvSpPr>
              <a:spLocks noChangeShapeType="1"/>
            </p:cNvSpPr>
            <p:nvPr/>
          </p:nvSpPr>
          <p:spPr bwMode="auto">
            <a:xfrm flipH="1">
              <a:off x="5179493" y="2199920"/>
              <a:ext cx="1837864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Line 36"/>
            <p:cNvSpPr>
              <a:spLocks noChangeShapeType="1"/>
            </p:cNvSpPr>
            <p:nvPr/>
          </p:nvSpPr>
          <p:spPr bwMode="auto">
            <a:xfrm flipH="1" flipV="1">
              <a:off x="7017357" y="4655203"/>
              <a:ext cx="0" cy="234591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Line 37"/>
            <p:cNvSpPr>
              <a:spLocks noChangeShapeType="1"/>
            </p:cNvSpPr>
            <p:nvPr/>
          </p:nvSpPr>
          <p:spPr bwMode="auto">
            <a:xfrm flipH="1" flipV="1">
              <a:off x="5179493" y="4655203"/>
              <a:ext cx="0" cy="234591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Line 38"/>
            <p:cNvSpPr>
              <a:spLocks noChangeShapeType="1"/>
            </p:cNvSpPr>
            <p:nvPr/>
          </p:nvSpPr>
          <p:spPr bwMode="auto">
            <a:xfrm flipH="1">
              <a:off x="5179493" y="4655203"/>
              <a:ext cx="1837864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Line 27"/>
            <p:cNvSpPr>
              <a:spLocks noChangeShapeType="1"/>
            </p:cNvSpPr>
            <p:nvPr/>
          </p:nvSpPr>
          <p:spPr bwMode="auto">
            <a:xfrm>
              <a:off x="4870064" y="3429001"/>
              <a:ext cx="546898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Line 31"/>
            <p:cNvSpPr>
              <a:spLocks noChangeShapeType="1"/>
            </p:cNvSpPr>
            <p:nvPr/>
          </p:nvSpPr>
          <p:spPr bwMode="auto">
            <a:xfrm flipH="1">
              <a:off x="6778448" y="3429001"/>
              <a:ext cx="548337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Line 35"/>
            <p:cNvSpPr>
              <a:spLocks noChangeShapeType="1"/>
            </p:cNvSpPr>
            <p:nvPr/>
          </p:nvSpPr>
          <p:spPr bwMode="auto">
            <a:xfrm flipH="1">
              <a:off x="6097705" y="2199920"/>
              <a:ext cx="0" cy="548337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Line 39"/>
            <p:cNvSpPr>
              <a:spLocks noChangeShapeType="1"/>
            </p:cNvSpPr>
            <p:nvPr/>
          </p:nvSpPr>
          <p:spPr bwMode="auto">
            <a:xfrm flipH="1" flipV="1">
              <a:off x="6097705" y="4109745"/>
              <a:ext cx="0" cy="545458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91" name="Freeform 51_37"/>
          <p:cNvSpPr/>
          <p:nvPr/>
        </p:nvSpPr>
        <p:spPr bwMode="auto">
          <a:xfrm>
            <a:off x="1015796" y="3690026"/>
            <a:ext cx="1561804" cy="365022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92" name="Freeform 51_38"/>
          <p:cNvSpPr/>
          <p:nvPr/>
        </p:nvSpPr>
        <p:spPr bwMode="auto">
          <a:xfrm>
            <a:off x="1015796" y="4198997"/>
            <a:ext cx="1561804" cy="365022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93" name="Freeform 51_39"/>
          <p:cNvSpPr/>
          <p:nvPr/>
        </p:nvSpPr>
        <p:spPr bwMode="auto">
          <a:xfrm>
            <a:off x="1015796" y="4707968"/>
            <a:ext cx="1561804" cy="365022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94" name="Freeform 51_40"/>
          <p:cNvSpPr/>
          <p:nvPr/>
        </p:nvSpPr>
        <p:spPr bwMode="auto">
          <a:xfrm>
            <a:off x="1015796" y="5216938"/>
            <a:ext cx="1561804" cy="365022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grpSp>
        <p:nvGrpSpPr>
          <p:cNvPr id="41" name="组合 40"/>
          <p:cNvGrpSpPr/>
          <p:nvPr/>
        </p:nvGrpSpPr>
        <p:grpSpPr>
          <a:xfrm>
            <a:off x="2577600" y="3873985"/>
            <a:ext cx="691406" cy="1525464"/>
            <a:chOff x="2577600" y="3873985"/>
            <a:chExt cx="691406" cy="1525464"/>
          </a:xfrm>
        </p:grpSpPr>
        <p:cxnSp>
          <p:nvCxnSpPr>
            <p:cNvPr id="90" name="直接连接符 89"/>
            <p:cNvCxnSpPr/>
            <p:nvPr/>
          </p:nvCxnSpPr>
          <p:spPr>
            <a:xfrm flipH="1">
              <a:off x="2915953" y="4382473"/>
              <a:ext cx="3530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直接连接符 94"/>
            <p:cNvCxnSpPr/>
            <p:nvPr/>
          </p:nvCxnSpPr>
          <p:spPr>
            <a:xfrm flipH="1">
              <a:off x="2577600" y="3873985"/>
              <a:ext cx="3383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直接连接符 95"/>
            <p:cNvCxnSpPr/>
            <p:nvPr/>
          </p:nvCxnSpPr>
          <p:spPr>
            <a:xfrm flipH="1">
              <a:off x="2577600" y="4382473"/>
              <a:ext cx="3383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直接连接符 96"/>
            <p:cNvCxnSpPr/>
            <p:nvPr/>
          </p:nvCxnSpPr>
          <p:spPr>
            <a:xfrm flipH="1">
              <a:off x="2577600" y="4890961"/>
              <a:ext cx="3383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直接连接符 97"/>
            <p:cNvCxnSpPr/>
            <p:nvPr/>
          </p:nvCxnSpPr>
          <p:spPr>
            <a:xfrm flipH="1">
              <a:off x="2577600" y="5399449"/>
              <a:ext cx="3383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直接连接符 98"/>
            <p:cNvCxnSpPr/>
            <p:nvPr/>
          </p:nvCxnSpPr>
          <p:spPr>
            <a:xfrm flipH="1">
              <a:off x="2915953" y="3873985"/>
              <a:ext cx="0" cy="150489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3" name="Freeform 51"/>
          <p:cNvSpPr/>
          <p:nvPr/>
        </p:nvSpPr>
        <p:spPr bwMode="auto">
          <a:xfrm>
            <a:off x="1015796" y="1306974"/>
            <a:ext cx="1561804" cy="365022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04" name="Freeform 51_47"/>
          <p:cNvSpPr/>
          <p:nvPr/>
        </p:nvSpPr>
        <p:spPr bwMode="auto">
          <a:xfrm>
            <a:off x="1015796" y="1815945"/>
            <a:ext cx="1561804" cy="365022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05" name="Freeform 51_48"/>
          <p:cNvSpPr/>
          <p:nvPr/>
        </p:nvSpPr>
        <p:spPr bwMode="auto">
          <a:xfrm>
            <a:off x="1015796" y="2324916"/>
            <a:ext cx="1561804" cy="365022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06" name="Freeform 51_49"/>
          <p:cNvSpPr/>
          <p:nvPr/>
        </p:nvSpPr>
        <p:spPr bwMode="auto">
          <a:xfrm>
            <a:off x="1015796" y="2833886"/>
            <a:ext cx="1561804" cy="365022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2577600" y="1490933"/>
            <a:ext cx="691406" cy="1525464"/>
            <a:chOff x="2577600" y="1490933"/>
            <a:chExt cx="691406" cy="1525464"/>
          </a:xfrm>
        </p:grpSpPr>
        <p:cxnSp>
          <p:nvCxnSpPr>
            <p:cNvPr id="80" name="直接连接符 79"/>
            <p:cNvCxnSpPr/>
            <p:nvPr/>
          </p:nvCxnSpPr>
          <p:spPr>
            <a:xfrm flipH="1">
              <a:off x="2915953" y="2507909"/>
              <a:ext cx="3530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直接连接符 106"/>
            <p:cNvCxnSpPr/>
            <p:nvPr/>
          </p:nvCxnSpPr>
          <p:spPr>
            <a:xfrm flipH="1">
              <a:off x="2577600" y="1490933"/>
              <a:ext cx="3383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直接连接符 107"/>
            <p:cNvCxnSpPr/>
            <p:nvPr/>
          </p:nvCxnSpPr>
          <p:spPr>
            <a:xfrm flipH="1">
              <a:off x="2577600" y="1999421"/>
              <a:ext cx="3383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直接连接符 108"/>
            <p:cNvCxnSpPr/>
            <p:nvPr/>
          </p:nvCxnSpPr>
          <p:spPr>
            <a:xfrm flipH="1">
              <a:off x="2577600" y="2507909"/>
              <a:ext cx="3383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直接连接符 109"/>
            <p:cNvCxnSpPr/>
            <p:nvPr/>
          </p:nvCxnSpPr>
          <p:spPr>
            <a:xfrm flipH="1">
              <a:off x="2577600" y="3016397"/>
              <a:ext cx="3383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直接连接符 110"/>
            <p:cNvCxnSpPr/>
            <p:nvPr/>
          </p:nvCxnSpPr>
          <p:spPr>
            <a:xfrm flipH="1">
              <a:off x="2915953" y="1490933"/>
              <a:ext cx="0" cy="150489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4" name="Freeform 51_57"/>
          <p:cNvSpPr/>
          <p:nvPr/>
        </p:nvSpPr>
        <p:spPr bwMode="auto">
          <a:xfrm>
            <a:off x="9617146" y="3690026"/>
            <a:ext cx="1561804" cy="365022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15" name="Freeform 51_58"/>
          <p:cNvSpPr/>
          <p:nvPr/>
        </p:nvSpPr>
        <p:spPr bwMode="auto">
          <a:xfrm>
            <a:off x="9617146" y="4198997"/>
            <a:ext cx="1561804" cy="365022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16" name="Freeform 51_59"/>
          <p:cNvSpPr/>
          <p:nvPr/>
        </p:nvSpPr>
        <p:spPr bwMode="auto">
          <a:xfrm>
            <a:off x="9617146" y="4707968"/>
            <a:ext cx="1561804" cy="365022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17" name="Freeform 51_60"/>
          <p:cNvSpPr/>
          <p:nvPr/>
        </p:nvSpPr>
        <p:spPr bwMode="auto">
          <a:xfrm>
            <a:off x="9617146" y="5216938"/>
            <a:ext cx="1561804" cy="365022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grpSp>
        <p:nvGrpSpPr>
          <p:cNvPr id="40" name="组合 39"/>
          <p:cNvGrpSpPr/>
          <p:nvPr/>
        </p:nvGrpSpPr>
        <p:grpSpPr>
          <a:xfrm>
            <a:off x="8925740" y="3873985"/>
            <a:ext cx="691406" cy="1525464"/>
            <a:chOff x="8925740" y="3873985"/>
            <a:chExt cx="691406" cy="1525464"/>
          </a:xfrm>
        </p:grpSpPr>
        <p:cxnSp>
          <p:nvCxnSpPr>
            <p:cNvPr id="113" name="直接连接符 112"/>
            <p:cNvCxnSpPr/>
            <p:nvPr/>
          </p:nvCxnSpPr>
          <p:spPr>
            <a:xfrm>
              <a:off x="8925740" y="4382473"/>
              <a:ext cx="3530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直接连接符 117"/>
            <p:cNvCxnSpPr/>
            <p:nvPr/>
          </p:nvCxnSpPr>
          <p:spPr>
            <a:xfrm>
              <a:off x="9278793" y="3873985"/>
              <a:ext cx="3383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直接连接符 118"/>
            <p:cNvCxnSpPr/>
            <p:nvPr/>
          </p:nvCxnSpPr>
          <p:spPr>
            <a:xfrm>
              <a:off x="9278793" y="4382473"/>
              <a:ext cx="3383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/>
            <p:cNvCxnSpPr/>
            <p:nvPr/>
          </p:nvCxnSpPr>
          <p:spPr>
            <a:xfrm>
              <a:off x="9278793" y="4890961"/>
              <a:ext cx="3383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直接连接符 120"/>
            <p:cNvCxnSpPr/>
            <p:nvPr/>
          </p:nvCxnSpPr>
          <p:spPr>
            <a:xfrm>
              <a:off x="9278793" y="5399449"/>
              <a:ext cx="3383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直接连接符 121"/>
            <p:cNvCxnSpPr/>
            <p:nvPr/>
          </p:nvCxnSpPr>
          <p:spPr>
            <a:xfrm flipH="1">
              <a:off x="9278793" y="3873985"/>
              <a:ext cx="0" cy="150489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" name="Freeform 51_66"/>
          <p:cNvSpPr/>
          <p:nvPr/>
        </p:nvSpPr>
        <p:spPr bwMode="auto">
          <a:xfrm>
            <a:off x="9617146" y="1306974"/>
            <a:ext cx="1561804" cy="365022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24" name="Freeform 51_67"/>
          <p:cNvSpPr/>
          <p:nvPr/>
        </p:nvSpPr>
        <p:spPr bwMode="auto">
          <a:xfrm>
            <a:off x="9617146" y="1815945"/>
            <a:ext cx="1561804" cy="365022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25" name="Freeform 51_68"/>
          <p:cNvSpPr/>
          <p:nvPr/>
        </p:nvSpPr>
        <p:spPr bwMode="auto">
          <a:xfrm>
            <a:off x="9617146" y="2324916"/>
            <a:ext cx="1561804" cy="365022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26" name="Freeform 51_69"/>
          <p:cNvSpPr/>
          <p:nvPr/>
        </p:nvSpPr>
        <p:spPr bwMode="auto">
          <a:xfrm>
            <a:off x="9617146" y="2833886"/>
            <a:ext cx="1561804" cy="365022"/>
          </a:xfrm>
          <a:custGeom>
            <a:gdLst>
              <a:gd name="T0" fmla="*/ 14 w 459"/>
              <a:gd name="T1" fmla="*/ 0 h 95"/>
              <a:gd name="T2" fmla="*/ 445 w 459"/>
              <a:gd name="T3" fmla="*/ 0 h 95"/>
              <a:gd name="T4" fmla="*/ 459 w 459"/>
              <a:gd name="T5" fmla="*/ 14 h 95"/>
              <a:gd name="T6" fmla="*/ 459 w 459"/>
              <a:gd name="T7" fmla="*/ 81 h 95"/>
              <a:gd name="T8" fmla="*/ 445 w 459"/>
              <a:gd name="T9" fmla="*/ 95 h 95"/>
              <a:gd name="T10" fmla="*/ 14 w 459"/>
              <a:gd name="T11" fmla="*/ 95 h 95"/>
              <a:gd name="T12" fmla="*/ 0 w 459"/>
              <a:gd name="T13" fmla="*/ 81 h 95"/>
              <a:gd name="T14" fmla="*/ 0 w 459"/>
              <a:gd name="T15" fmla="*/ 14 h 95"/>
              <a:gd name="T16" fmla="*/ 14 w 459"/>
              <a:gd name="T17" fmla="*/ 0 h 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59" h="95">
                <a:moveTo>
                  <a:pt x="14" y="0"/>
                </a:moveTo>
                <a:cubicBezTo>
                  <a:pt x="445" y="0"/>
                  <a:pt x="445" y="0"/>
                  <a:pt x="445" y="0"/>
                </a:cubicBezTo>
                <a:cubicBezTo>
                  <a:pt x="453" y="0"/>
                  <a:pt x="459" y="6"/>
                  <a:pt x="459" y="14"/>
                </a:cubicBezTo>
                <a:cubicBezTo>
                  <a:pt x="459" y="81"/>
                  <a:pt x="459" y="81"/>
                  <a:pt x="459" y="81"/>
                </a:cubicBezTo>
                <a:cubicBezTo>
                  <a:pt x="459" y="89"/>
                  <a:pt x="453" y="95"/>
                  <a:pt x="445" y="95"/>
                </a:cubicBezTo>
                <a:cubicBezTo>
                  <a:pt x="14" y="95"/>
                  <a:pt x="14" y="95"/>
                  <a:pt x="14" y="95"/>
                </a:cubicBezTo>
                <a:cubicBezTo>
                  <a:pt x="7" y="95"/>
                  <a:pt x="0" y="89"/>
                  <a:pt x="0" y="81"/>
                </a:cubicBezTo>
                <a:cubicBezTo>
                  <a:pt x="0" y="14"/>
                  <a:pt x="0" y="14"/>
                  <a:pt x="0" y="14"/>
                </a:cubicBezTo>
                <a:cubicBezTo>
                  <a:pt x="0" y="6"/>
                  <a:pt x="7" y="0"/>
                  <a:pt x="14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</a:rPr>
              <a:t>填写部门名称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8925740" y="1490933"/>
            <a:ext cx="691406" cy="1525464"/>
            <a:chOff x="8925740" y="1490933"/>
            <a:chExt cx="691406" cy="1525464"/>
          </a:xfrm>
        </p:grpSpPr>
        <p:cxnSp>
          <p:nvCxnSpPr>
            <p:cNvPr id="112" name="直接连接符 111"/>
            <p:cNvCxnSpPr/>
            <p:nvPr/>
          </p:nvCxnSpPr>
          <p:spPr>
            <a:xfrm>
              <a:off x="8925740" y="2507909"/>
              <a:ext cx="3530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直接连接符 126"/>
            <p:cNvCxnSpPr/>
            <p:nvPr/>
          </p:nvCxnSpPr>
          <p:spPr>
            <a:xfrm>
              <a:off x="9278793" y="1490933"/>
              <a:ext cx="3383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直接连接符 127"/>
            <p:cNvCxnSpPr/>
            <p:nvPr/>
          </p:nvCxnSpPr>
          <p:spPr>
            <a:xfrm>
              <a:off x="9278793" y="1999421"/>
              <a:ext cx="3383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直接连接符 128"/>
            <p:cNvCxnSpPr/>
            <p:nvPr/>
          </p:nvCxnSpPr>
          <p:spPr>
            <a:xfrm>
              <a:off x="9278793" y="2507909"/>
              <a:ext cx="3383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直接连接符 129"/>
            <p:cNvCxnSpPr/>
            <p:nvPr/>
          </p:nvCxnSpPr>
          <p:spPr>
            <a:xfrm>
              <a:off x="9278793" y="3016397"/>
              <a:ext cx="338353" cy="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直接连接符 130"/>
            <p:cNvCxnSpPr/>
            <p:nvPr/>
          </p:nvCxnSpPr>
          <p:spPr>
            <a:xfrm flipH="1">
              <a:off x="9278793" y="1490933"/>
              <a:ext cx="0" cy="1504890"/>
            </a:xfrm>
            <a:prstGeom prst="line">
              <a:avLst/>
            </a:prstGeom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6" presetClass="entr" presetSubtype="3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3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96" presetID="2" presetClass="entr" presetSubtype="8" dur="500" decel="6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8" dur="500" decel="600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8" dur="500" decel="6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8" dur="500" decel="600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2" presetClass="entr" presetSubtype="8" dur="500" decel="6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8" dur="500" decel="6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2" presetClass="entr" presetSubtype="8" dur="500" decel="600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8" dur="500" decel="600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 nodeType="afterGroup">
                            <p:stCondLst>
                              <p:cond delay="3700"/>
                            </p:stCondLst>
                            <p:childTnLst>
                              <p:par>
                                <p:cTn id="129" presetID="2" presetClass="entr" presetSubtype="2" dur="500" decel="6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2" dur="500" decel="600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2" dur="500" decel="6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2" dur="500" decel="600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2" dur="500" decel="6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2" dur="500" decel="6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2" dur="500" decel="600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2" dur="500" decel="600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91" grpId="0"/>
      <p:bldP spid="92" grpId="0"/>
      <p:bldP spid="93" grpId="0"/>
      <p:bldP spid="94" grpId="0"/>
      <p:bldP spid="103" grpId="0"/>
      <p:bldP spid="104" grpId="0"/>
      <p:bldP spid="105" grpId="0"/>
      <p:bldP spid="106" grpId="0"/>
      <p:bldP spid="114" grpId="0"/>
      <p:bldP spid="115" grpId="0"/>
      <p:bldP spid="116" grpId="0"/>
      <p:bldP spid="117" grpId="0"/>
      <p:bldP spid="123" grpId="0"/>
      <p:bldP spid="124" grpId="0"/>
      <p:bldP spid="125" grpId="0"/>
      <p:bldP spid="1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5327123" y="543981"/>
            <a:ext cx="1541779" cy="571626"/>
            <a:chOff x="5327123" y="543981"/>
            <a:chExt cx="1541779" cy="571626"/>
          </a:xfrm>
        </p:grpSpPr>
        <p:sp>
          <p:nvSpPr>
            <p:cNvPr id="6" name="Rectangle 6"/>
            <p:cNvSpPr>
              <a:spLocks noChangeArrowheads="1"/>
            </p:cNvSpPr>
            <p:nvPr/>
          </p:nvSpPr>
          <p:spPr bwMode="auto">
            <a:xfrm>
              <a:off x="5327123" y="543981"/>
              <a:ext cx="1541779" cy="571626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48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smtClean="0">
                  <a:solidFill>
                    <a:schemeClr val="bg1"/>
                  </a:solidFill>
                </a:rPr>
                <a:t>董事长</a:t>
              </a:r>
              <a:endParaRPr lang="zh-CN" altLang="en-US" sz="1400">
                <a:solidFill>
                  <a:schemeClr val="bg1"/>
                </a:solidFill>
              </a:endParaRPr>
            </a:p>
          </p:txBody>
        </p:sp>
        <p:sp>
          <p:nvSpPr>
            <p:cNvPr id="7" name="Rectangle 7"/>
            <p:cNvSpPr>
              <a:spLocks noChangeArrowheads="1"/>
            </p:cNvSpPr>
            <p:nvPr/>
          </p:nvSpPr>
          <p:spPr bwMode="auto">
            <a:xfrm>
              <a:off x="5327123" y="543981"/>
              <a:ext cx="469646" cy="571626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3" name="组合 72"/>
          <p:cNvGrpSpPr/>
          <p:nvPr/>
        </p:nvGrpSpPr>
        <p:grpSpPr>
          <a:xfrm>
            <a:off x="5327123" y="1829468"/>
            <a:ext cx="1541779" cy="571626"/>
            <a:chOff x="5327123" y="1829468"/>
            <a:chExt cx="1541779" cy="571626"/>
          </a:xfrm>
        </p:grpSpPr>
        <p:sp>
          <p:nvSpPr>
            <p:cNvPr id="8" name="Rectangle 8"/>
            <p:cNvSpPr>
              <a:spLocks noChangeArrowheads="1"/>
            </p:cNvSpPr>
            <p:nvPr/>
          </p:nvSpPr>
          <p:spPr bwMode="auto">
            <a:xfrm>
              <a:off x="5327123" y="1829468"/>
              <a:ext cx="1541779" cy="571626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schemeClr val="bg1"/>
                  </a:solidFill>
                </a:rPr>
                <a:t>填写部门名称</a:t>
              </a:r>
            </a:p>
          </p:txBody>
        </p:sp>
        <p:sp>
          <p:nvSpPr>
            <p:cNvPr id="9" name="Rectangle 9"/>
            <p:cNvSpPr>
              <a:spLocks noChangeArrowheads="1"/>
            </p:cNvSpPr>
            <p:nvPr/>
          </p:nvSpPr>
          <p:spPr bwMode="auto">
            <a:xfrm>
              <a:off x="5327123" y="1829468"/>
              <a:ext cx="469646" cy="571626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2" name="组合 71"/>
          <p:cNvGrpSpPr/>
          <p:nvPr/>
        </p:nvGrpSpPr>
        <p:grpSpPr>
          <a:xfrm>
            <a:off x="3502214" y="1829468"/>
            <a:ext cx="1541779" cy="571626"/>
            <a:chOff x="3502214" y="1829468"/>
            <a:chExt cx="1541779" cy="571626"/>
          </a:xfrm>
        </p:grpSpPr>
        <p:sp>
          <p:nvSpPr>
            <p:cNvPr id="10" name="Rectangle 10"/>
            <p:cNvSpPr>
              <a:spLocks noChangeArrowheads="1"/>
            </p:cNvSpPr>
            <p:nvPr/>
          </p:nvSpPr>
          <p:spPr bwMode="auto">
            <a:xfrm>
              <a:off x="3502214" y="1829468"/>
              <a:ext cx="1541779" cy="571626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schemeClr val="bg1"/>
                  </a:solidFill>
                </a:rPr>
                <a:t>填写部门名称</a:t>
              </a:r>
            </a:p>
          </p:txBody>
        </p:sp>
        <p:sp>
          <p:nvSpPr>
            <p:cNvPr id="11" name="Rectangle 11"/>
            <p:cNvSpPr>
              <a:spLocks noChangeArrowheads="1"/>
            </p:cNvSpPr>
            <p:nvPr/>
          </p:nvSpPr>
          <p:spPr bwMode="auto">
            <a:xfrm>
              <a:off x="3502214" y="1829468"/>
              <a:ext cx="469646" cy="571626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1678648" y="1829468"/>
            <a:ext cx="1541779" cy="571626"/>
            <a:chOff x="1678648" y="1829468"/>
            <a:chExt cx="1541779" cy="571626"/>
          </a:xfrm>
        </p:grpSpPr>
        <p:sp>
          <p:nvSpPr>
            <p:cNvPr id="12" name="Rectangle 12"/>
            <p:cNvSpPr>
              <a:spLocks noChangeArrowheads="1"/>
            </p:cNvSpPr>
            <p:nvPr/>
          </p:nvSpPr>
          <p:spPr bwMode="auto">
            <a:xfrm>
              <a:off x="1678648" y="1829468"/>
              <a:ext cx="1541779" cy="571626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schemeClr val="bg1"/>
                  </a:solidFill>
                </a:rPr>
                <a:t>填写部门名称</a:t>
              </a:r>
            </a:p>
          </p:txBody>
        </p:sp>
        <p:sp>
          <p:nvSpPr>
            <p:cNvPr id="13" name="Rectangle 13"/>
            <p:cNvSpPr>
              <a:spLocks noChangeArrowheads="1"/>
            </p:cNvSpPr>
            <p:nvPr/>
          </p:nvSpPr>
          <p:spPr bwMode="auto">
            <a:xfrm>
              <a:off x="1678648" y="1829468"/>
              <a:ext cx="469646" cy="571626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5" name="组合 74"/>
          <p:cNvGrpSpPr/>
          <p:nvPr/>
        </p:nvGrpSpPr>
        <p:grpSpPr>
          <a:xfrm>
            <a:off x="8975599" y="1829468"/>
            <a:ext cx="1541779" cy="571626"/>
            <a:chOff x="8975599" y="1829468"/>
            <a:chExt cx="1541779" cy="571626"/>
          </a:xfrm>
        </p:grpSpPr>
        <p:sp>
          <p:nvSpPr>
            <p:cNvPr id="14" name="Rectangle 14"/>
            <p:cNvSpPr>
              <a:spLocks noChangeArrowheads="1"/>
            </p:cNvSpPr>
            <p:nvPr/>
          </p:nvSpPr>
          <p:spPr bwMode="auto">
            <a:xfrm>
              <a:off x="8975599" y="1829468"/>
              <a:ext cx="1541779" cy="571626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  <a:endParaRPr lang="zh-CN" altLang="en-US" sz="12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15" name="Rectangle 15"/>
            <p:cNvSpPr>
              <a:spLocks noChangeArrowheads="1"/>
            </p:cNvSpPr>
            <p:nvPr/>
          </p:nvSpPr>
          <p:spPr bwMode="auto">
            <a:xfrm>
              <a:off x="8975599" y="1829468"/>
              <a:ext cx="469646" cy="571626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4" name="组合 73"/>
          <p:cNvGrpSpPr/>
          <p:nvPr/>
        </p:nvGrpSpPr>
        <p:grpSpPr>
          <a:xfrm>
            <a:off x="7150690" y="1829468"/>
            <a:ext cx="1541779" cy="571626"/>
            <a:chOff x="7150690" y="1829468"/>
            <a:chExt cx="1541779" cy="571626"/>
          </a:xfrm>
        </p:grpSpPr>
        <p:sp>
          <p:nvSpPr>
            <p:cNvPr id="16" name="Rectangle 16"/>
            <p:cNvSpPr>
              <a:spLocks noChangeArrowheads="1"/>
            </p:cNvSpPr>
            <p:nvPr/>
          </p:nvSpPr>
          <p:spPr bwMode="auto">
            <a:xfrm>
              <a:off x="7150690" y="1829468"/>
              <a:ext cx="1541779" cy="571626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  <a:endParaRPr lang="zh-CN" altLang="en-US" sz="12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17" name="Rectangle 17"/>
            <p:cNvSpPr>
              <a:spLocks noChangeArrowheads="1"/>
            </p:cNvSpPr>
            <p:nvPr/>
          </p:nvSpPr>
          <p:spPr bwMode="auto">
            <a:xfrm>
              <a:off x="7150690" y="1829468"/>
              <a:ext cx="469646" cy="571626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7150690" y="978739"/>
            <a:ext cx="1541779" cy="571626"/>
            <a:chOff x="7150690" y="978739"/>
            <a:chExt cx="1541779" cy="571626"/>
          </a:xfrm>
        </p:grpSpPr>
        <p:sp>
          <p:nvSpPr>
            <p:cNvPr id="18" name="Rectangle 18"/>
            <p:cNvSpPr>
              <a:spLocks noChangeArrowheads="1"/>
            </p:cNvSpPr>
            <p:nvPr/>
          </p:nvSpPr>
          <p:spPr bwMode="auto">
            <a:xfrm>
              <a:off x="7150690" y="978739"/>
              <a:ext cx="1541779" cy="571626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</a:p>
          </p:txBody>
        </p:sp>
        <p:sp>
          <p:nvSpPr>
            <p:cNvPr id="19" name="Rectangle 19"/>
            <p:cNvSpPr>
              <a:spLocks noChangeArrowheads="1"/>
            </p:cNvSpPr>
            <p:nvPr/>
          </p:nvSpPr>
          <p:spPr bwMode="auto">
            <a:xfrm>
              <a:off x="7150690" y="978739"/>
              <a:ext cx="469646" cy="571626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6" name="组合 75"/>
          <p:cNvGrpSpPr/>
          <p:nvPr/>
        </p:nvGrpSpPr>
        <p:grpSpPr>
          <a:xfrm>
            <a:off x="1678648" y="2603712"/>
            <a:ext cx="1541779" cy="574309"/>
            <a:chOff x="1678648" y="2603712"/>
            <a:chExt cx="1541779" cy="574309"/>
          </a:xfrm>
        </p:grpSpPr>
        <p:sp>
          <p:nvSpPr>
            <p:cNvPr id="20" name="Rectangle 20"/>
            <p:cNvSpPr>
              <a:spLocks noChangeArrowheads="1"/>
            </p:cNvSpPr>
            <p:nvPr/>
          </p:nvSpPr>
          <p:spPr bwMode="auto">
            <a:xfrm>
              <a:off x="1678648" y="2603712"/>
              <a:ext cx="1541779" cy="574309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smtClean="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</a:p>
          </p:txBody>
        </p:sp>
        <p:sp>
          <p:nvSpPr>
            <p:cNvPr id="21" name="Rectangle 21"/>
            <p:cNvSpPr>
              <a:spLocks noChangeArrowheads="1"/>
            </p:cNvSpPr>
            <p:nvPr/>
          </p:nvSpPr>
          <p:spPr bwMode="auto">
            <a:xfrm>
              <a:off x="1678648" y="2603712"/>
              <a:ext cx="469646" cy="574309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1" name="组合 80"/>
          <p:cNvGrpSpPr/>
          <p:nvPr/>
        </p:nvGrpSpPr>
        <p:grpSpPr>
          <a:xfrm>
            <a:off x="1678648" y="3381982"/>
            <a:ext cx="1541779" cy="570284"/>
            <a:chOff x="1678648" y="3381982"/>
            <a:chExt cx="1541779" cy="570284"/>
          </a:xfrm>
        </p:grpSpPr>
        <p:sp>
          <p:nvSpPr>
            <p:cNvPr id="22" name="Rectangle 22"/>
            <p:cNvSpPr>
              <a:spLocks noChangeArrowheads="1"/>
            </p:cNvSpPr>
            <p:nvPr/>
          </p:nvSpPr>
          <p:spPr bwMode="auto">
            <a:xfrm>
              <a:off x="1678648" y="3381982"/>
              <a:ext cx="1541779" cy="570284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schemeClr val="bg1"/>
                  </a:solidFill>
                </a:rPr>
                <a:t>填写部门名称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23" name="Rectangle 23"/>
            <p:cNvSpPr>
              <a:spLocks noChangeArrowheads="1"/>
            </p:cNvSpPr>
            <p:nvPr/>
          </p:nvSpPr>
          <p:spPr bwMode="auto">
            <a:xfrm>
              <a:off x="1678648" y="3381982"/>
              <a:ext cx="469646" cy="570284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5" name="组合 84"/>
          <p:cNvGrpSpPr/>
          <p:nvPr/>
        </p:nvGrpSpPr>
        <p:grpSpPr>
          <a:xfrm>
            <a:off x="1678648" y="4156227"/>
            <a:ext cx="1541779" cy="571626"/>
            <a:chOff x="1678648" y="4156227"/>
            <a:chExt cx="1541779" cy="571626"/>
          </a:xfrm>
        </p:grpSpPr>
        <p:sp>
          <p:nvSpPr>
            <p:cNvPr id="24" name="Rectangle 24"/>
            <p:cNvSpPr>
              <a:spLocks noChangeArrowheads="1"/>
            </p:cNvSpPr>
            <p:nvPr/>
          </p:nvSpPr>
          <p:spPr bwMode="auto">
            <a:xfrm>
              <a:off x="1678648" y="4156227"/>
              <a:ext cx="1541779" cy="571626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</a:p>
          </p:txBody>
        </p:sp>
        <p:sp>
          <p:nvSpPr>
            <p:cNvPr id="25" name="Rectangle 25"/>
            <p:cNvSpPr>
              <a:spLocks noChangeArrowheads="1"/>
            </p:cNvSpPr>
            <p:nvPr/>
          </p:nvSpPr>
          <p:spPr bwMode="auto">
            <a:xfrm>
              <a:off x="1678648" y="4156227"/>
              <a:ext cx="469646" cy="571626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8" name="组合 87"/>
          <p:cNvGrpSpPr/>
          <p:nvPr/>
        </p:nvGrpSpPr>
        <p:grpSpPr>
          <a:xfrm>
            <a:off x="1678648" y="4933155"/>
            <a:ext cx="1541779" cy="571626"/>
            <a:chOff x="1678648" y="4933155"/>
            <a:chExt cx="1541779" cy="571626"/>
          </a:xfrm>
        </p:grpSpPr>
        <p:sp>
          <p:nvSpPr>
            <p:cNvPr id="26" name="Rectangle 26"/>
            <p:cNvSpPr>
              <a:spLocks noChangeArrowheads="1"/>
            </p:cNvSpPr>
            <p:nvPr/>
          </p:nvSpPr>
          <p:spPr bwMode="auto">
            <a:xfrm>
              <a:off x="1678648" y="4933155"/>
              <a:ext cx="1541779" cy="571626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schemeClr val="bg1"/>
                  </a:solidFill>
                </a:rPr>
                <a:t>填写部门名称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27" name="Rectangle 27"/>
            <p:cNvSpPr>
              <a:spLocks noChangeArrowheads="1"/>
            </p:cNvSpPr>
            <p:nvPr/>
          </p:nvSpPr>
          <p:spPr bwMode="auto">
            <a:xfrm>
              <a:off x="1678648" y="4933155"/>
              <a:ext cx="469646" cy="571626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7" name="组合 76"/>
          <p:cNvGrpSpPr/>
          <p:nvPr/>
        </p:nvGrpSpPr>
        <p:grpSpPr>
          <a:xfrm>
            <a:off x="3502214" y="2603712"/>
            <a:ext cx="1541779" cy="574309"/>
            <a:chOff x="3502214" y="2603712"/>
            <a:chExt cx="1541779" cy="574309"/>
          </a:xfrm>
        </p:grpSpPr>
        <p:sp>
          <p:nvSpPr>
            <p:cNvPr id="28" name="Rectangle 28"/>
            <p:cNvSpPr>
              <a:spLocks noChangeArrowheads="1"/>
            </p:cNvSpPr>
            <p:nvPr/>
          </p:nvSpPr>
          <p:spPr bwMode="auto">
            <a:xfrm>
              <a:off x="3502214" y="2603712"/>
              <a:ext cx="1541779" cy="574309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  <a:endParaRPr lang="zh-CN" altLang="en-US" sz="12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29" name="Rectangle 29"/>
            <p:cNvSpPr>
              <a:spLocks noChangeArrowheads="1"/>
            </p:cNvSpPr>
            <p:nvPr/>
          </p:nvSpPr>
          <p:spPr bwMode="auto">
            <a:xfrm>
              <a:off x="3502214" y="2603712"/>
              <a:ext cx="469646" cy="574309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8" name="组合 77"/>
          <p:cNvGrpSpPr/>
          <p:nvPr/>
        </p:nvGrpSpPr>
        <p:grpSpPr>
          <a:xfrm>
            <a:off x="5327123" y="2603712"/>
            <a:ext cx="1541779" cy="574309"/>
            <a:chOff x="5327123" y="2603712"/>
            <a:chExt cx="1541779" cy="574309"/>
          </a:xfrm>
        </p:grpSpPr>
        <p:sp>
          <p:nvSpPr>
            <p:cNvPr id="30" name="Rectangle 30"/>
            <p:cNvSpPr>
              <a:spLocks noChangeArrowheads="1"/>
            </p:cNvSpPr>
            <p:nvPr/>
          </p:nvSpPr>
          <p:spPr bwMode="auto">
            <a:xfrm>
              <a:off x="5327123" y="2603712"/>
              <a:ext cx="1541779" cy="574309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  <a:endParaRPr lang="zh-CN" altLang="en-US" sz="12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31" name="Rectangle 31"/>
            <p:cNvSpPr>
              <a:spLocks noChangeArrowheads="1"/>
            </p:cNvSpPr>
            <p:nvPr/>
          </p:nvSpPr>
          <p:spPr bwMode="auto">
            <a:xfrm>
              <a:off x="5327123" y="2603712"/>
              <a:ext cx="469646" cy="574309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2" name="组合 81"/>
          <p:cNvGrpSpPr/>
          <p:nvPr/>
        </p:nvGrpSpPr>
        <p:grpSpPr>
          <a:xfrm>
            <a:off x="5327123" y="3381982"/>
            <a:ext cx="1541779" cy="570284"/>
            <a:chOff x="5327123" y="3381982"/>
            <a:chExt cx="1541779" cy="570284"/>
          </a:xfrm>
        </p:grpSpPr>
        <p:sp>
          <p:nvSpPr>
            <p:cNvPr id="32" name="Rectangle 32"/>
            <p:cNvSpPr>
              <a:spLocks noChangeArrowheads="1"/>
            </p:cNvSpPr>
            <p:nvPr/>
          </p:nvSpPr>
          <p:spPr bwMode="auto">
            <a:xfrm>
              <a:off x="5327123" y="3381982"/>
              <a:ext cx="1541779" cy="570284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schemeClr val="bg1"/>
                  </a:solidFill>
                </a:rPr>
                <a:t>填写部门名称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33" name="Rectangle 33"/>
            <p:cNvSpPr>
              <a:spLocks noChangeArrowheads="1"/>
            </p:cNvSpPr>
            <p:nvPr/>
          </p:nvSpPr>
          <p:spPr bwMode="auto">
            <a:xfrm>
              <a:off x="5327123" y="3381982"/>
              <a:ext cx="469646" cy="570284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6" name="组合 85"/>
          <p:cNvGrpSpPr/>
          <p:nvPr/>
        </p:nvGrpSpPr>
        <p:grpSpPr>
          <a:xfrm>
            <a:off x="5327123" y="4156227"/>
            <a:ext cx="1541779" cy="571626"/>
            <a:chOff x="5327123" y="4156227"/>
            <a:chExt cx="1541779" cy="571626"/>
          </a:xfrm>
        </p:grpSpPr>
        <p:sp>
          <p:nvSpPr>
            <p:cNvPr id="34" name="Rectangle 34"/>
            <p:cNvSpPr>
              <a:spLocks noChangeArrowheads="1"/>
            </p:cNvSpPr>
            <p:nvPr/>
          </p:nvSpPr>
          <p:spPr bwMode="auto">
            <a:xfrm>
              <a:off x="5327123" y="4156227"/>
              <a:ext cx="1541779" cy="571626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  <a:endParaRPr lang="zh-CN" altLang="en-US" sz="12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35" name="Rectangle 35"/>
            <p:cNvSpPr>
              <a:spLocks noChangeArrowheads="1"/>
            </p:cNvSpPr>
            <p:nvPr/>
          </p:nvSpPr>
          <p:spPr bwMode="auto">
            <a:xfrm>
              <a:off x="5327123" y="4156227"/>
              <a:ext cx="469646" cy="571626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9" name="组合 78"/>
          <p:cNvGrpSpPr/>
          <p:nvPr/>
        </p:nvGrpSpPr>
        <p:grpSpPr>
          <a:xfrm>
            <a:off x="7150690" y="2603712"/>
            <a:ext cx="1541779" cy="574309"/>
            <a:chOff x="7150690" y="2603712"/>
            <a:chExt cx="1541779" cy="574309"/>
          </a:xfrm>
        </p:grpSpPr>
        <p:sp>
          <p:nvSpPr>
            <p:cNvPr id="36" name="Rectangle 36"/>
            <p:cNvSpPr>
              <a:spLocks noChangeArrowheads="1"/>
            </p:cNvSpPr>
            <p:nvPr/>
          </p:nvSpPr>
          <p:spPr bwMode="auto">
            <a:xfrm>
              <a:off x="7150690" y="2603712"/>
              <a:ext cx="1541779" cy="574309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schemeClr val="bg1"/>
                  </a:solidFill>
                </a:rPr>
                <a:t>填写部门名称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37" name="Rectangle 37"/>
            <p:cNvSpPr>
              <a:spLocks noChangeArrowheads="1"/>
            </p:cNvSpPr>
            <p:nvPr/>
          </p:nvSpPr>
          <p:spPr bwMode="auto">
            <a:xfrm>
              <a:off x="7150690" y="2603712"/>
              <a:ext cx="469646" cy="574309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3" name="组合 82"/>
          <p:cNvGrpSpPr/>
          <p:nvPr/>
        </p:nvGrpSpPr>
        <p:grpSpPr>
          <a:xfrm>
            <a:off x="7150690" y="3381982"/>
            <a:ext cx="1541779" cy="570284"/>
            <a:chOff x="7150690" y="3381982"/>
            <a:chExt cx="1541779" cy="570284"/>
          </a:xfrm>
        </p:grpSpPr>
        <p:sp>
          <p:nvSpPr>
            <p:cNvPr id="38" name="Rectangle 38"/>
            <p:cNvSpPr>
              <a:spLocks noChangeArrowheads="1"/>
            </p:cNvSpPr>
            <p:nvPr/>
          </p:nvSpPr>
          <p:spPr bwMode="auto">
            <a:xfrm>
              <a:off x="7150690" y="3381982"/>
              <a:ext cx="1541779" cy="570284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  <a:endParaRPr lang="zh-CN" altLang="en-US" sz="12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39" name="Rectangle 39"/>
            <p:cNvSpPr>
              <a:spLocks noChangeArrowheads="1"/>
            </p:cNvSpPr>
            <p:nvPr/>
          </p:nvSpPr>
          <p:spPr bwMode="auto">
            <a:xfrm>
              <a:off x="7150690" y="3381982"/>
              <a:ext cx="469646" cy="570284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7" name="组合 86"/>
          <p:cNvGrpSpPr/>
          <p:nvPr/>
        </p:nvGrpSpPr>
        <p:grpSpPr>
          <a:xfrm>
            <a:off x="7150690" y="4156227"/>
            <a:ext cx="1541779" cy="571626"/>
            <a:chOff x="7150690" y="4156227"/>
            <a:chExt cx="1541779" cy="571626"/>
          </a:xfrm>
        </p:grpSpPr>
        <p:sp>
          <p:nvSpPr>
            <p:cNvPr id="40" name="Rectangle 40"/>
            <p:cNvSpPr>
              <a:spLocks noChangeArrowheads="1"/>
            </p:cNvSpPr>
            <p:nvPr/>
          </p:nvSpPr>
          <p:spPr bwMode="auto">
            <a:xfrm>
              <a:off x="7150690" y="4156227"/>
              <a:ext cx="1541779" cy="571626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schemeClr val="bg1"/>
                  </a:solidFill>
                </a:rPr>
                <a:t>填写部门名称</a:t>
              </a:r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41" name="Rectangle 41"/>
            <p:cNvSpPr>
              <a:spLocks noChangeArrowheads="1"/>
            </p:cNvSpPr>
            <p:nvPr/>
          </p:nvSpPr>
          <p:spPr bwMode="auto">
            <a:xfrm>
              <a:off x="7150690" y="4156227"/>
              <a:ext cx="469646" cy="571626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9" name="组合 88"/>
          <p:cNvGrpSpPr/>
          <p:nvPr/>
        </p:nvGrpSpPr>
        <p:grpSpPr>
          <a:xfrm>
            <a:off x="7150690" y="4933155"/>
            <a:ext cx="1541779" cy="571626"/>
            <a:chOff x="7150690" y="4933155"/>
            <a:chExt cx="1541779" cy="571626"/>
          </a:xfrm>
        </p:grpSpPr>
        <p:sp>
          <p:nvSpPr>
            <p:cNvPr id="42" name="Rectangle 42"/>
            <p:cNvSpPr>
              <a:spLocks noChangeArrowheads="1"/>
            </p:cNvSpPr>
            <p:nvPr/>
          </p:nvSpPr>
          <p:spPr bwMode="auto">
            <a:xfrm>
              <a:off x="7150690" y="4933155"/>
              <a:ext cx="1541779" cy="571626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schemeClr val="bg1"/>
                  </a:solidFill>
                </a:rPr>
                <a:t>填写部门名称</a:t>
              </a:r>
            </a:p>
          </p:txBody>
        </p:sp>
        <p:sp>
          <p:nvSpPr>
            <p:cNvPr id="43" name="Rectangle 43"/>
            <p:cNvSpPr>
              <a:spLocks noChangeArrowheads="1"/>
            </p:cNvSpPr>
            <p:nvPr/>
          </p:nvSpPr>
          <p:spPr bwMode="auto">
            <a:xfrm>
              <a:off x="7150690" y="4933155"/>
              <a:ext cx="469646" cy="571626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90" name="组合 89"/>
          <p:cNvGrpSpPr/>
          <p:nvPr/>
        </p:nvGrpSpPr>
        <p:grpSpPr>
          <a:xfrm>
            <a:off x="7150690" y="5708741"/>
            <a:ext cx="1541779" cy="570284"/>
            <a:chOff x="7150690" y="5708741"/>
            <a:chExt cx="1541779" cy="570284"/>
          </a:xfrm>
        </p:grpSpPr>
        <p:sp>
          <p:nvSpPr>
            <p:cNvPr id="44" name="Rectangle 44"/>
            <p:cNvSpPr>
              <a:spLocks noChangeArrowheads="1"/>
            </p:cNvSpPr>
            <p:nvPr/>
          </p:nvSpPr>
          <p:spPr bwMode="auto">
            <a:xfrm>
              <a:off x="7150690" y="5708741"/>
              <a:ext cx="1541779" cy="570284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  <a:endParaRPr lang="zh-CN" altLang="en-US" sz="12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45" name="Rectangle 45"/>
            <p:cNvSpPr>
              <a:spLocks noChangeArrowheads="1"/>
            </p:cNvSpPr>
            <p:nvPr/>
          </p:nvSpPr>
          <p:spPr bwMode="auto">
            <a:xfrm>
              <a:off x="7150690" y="5708741"/>
              <a:ext cx="469646" cy="570284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0" name="组合 79"/>
          <p:cNvGrpSpPr/>
          <p:nvPr/>
        </p:nvGrpSpPr>
        <p:grpSpPr>
          <a:xfrm>
            <a:off x="8975599" y="2603712"/>
            <a:ext cx="1541779" cy="574309"/>
            <a:chOff x="8975599" y="2603712"/>
            <a:chExt cx="1541779" cy="574309"/>
          </a:xfrm>
        </p:grpSpPr>
        <p:sp>
          <p:nvSpPr>
            <p:cNvPr id="46" name="Rectangle 46"/>
            <p:cNvSpPr>
              <a:spLocks noChangeArrowheads="1"/>
            </p:cNvSpPr>
            <p:nvPr/>
          </p:nvSpPr>
          <p:spPr bwMode="auto">
            <a:xfrm>
              <a:off x="8975599" y="2603712"/>
              <a:ext cx="1541779" cy="574309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schemeClr val="bg1"/>
                  </a:solidFill>
                </a:rPr>
                <a:t>填写部门名称</a:t>
              </a:r>
            </a:p>
          </p:txBody>
        </p:sp>
        <p:sp>
          <p:nvSpPr>
            <p:cNvPr id="47" name="Rectangle 47"/>
            <p:cNvSpPr>
              <a:spLocks noChangeArrowheads="1"/>
            </p:cNvSpPr>
            <p:nvPr/>
          </p:nvSpPr>
          <p:spPr bwMode="auto">
            <a:xfrm>
              <a:off x="8975599" y="2603712"/>
              <a:ext cx="469646" cy="574309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4" name="组合 83"/>
          <p:cNvGrpSpPr/>
          <p:nvPr/>
        </p:nvGrpSpPr>
        <p:grpSpPr>
          <a:xfrm>
            <a:off x="8975599" y="3381982"/>
            <a:ext cx="1541779" cy="570284"/>
            <a:chOff x="8975599" y="3381982"/>
            <a:chExt cx="1541779" cy="570284"/>
          </a:xfrm>
        </p:grpSpPr>
        <p:sp>
          <p:nvSpPr>
            <p:cNvPr id="48" name="Rectangle 48"/>
            <p:cNvSpPr>
              <a:spLocks noChangeArrowheads="1"/>
            </p:cNvSpPr>
            <p:nvPr/>
          </p:nvSpPr>
          <p:spPr bwMode="auto">
            <a:xfrm>
              <a:off x="8975599" y="3381982"/>
              <a:ext cx="1541779" cy="570284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40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</a:p>
          </p:txBody>
        </p:sp>
        <p:sp>
          <p:nvSpPr>
            <p:cNvPr id="49" name="Rectangle 49"/>
            <p:cNvSpPr>
              <a:spLocks noChangeArrowheads="1"/>
            </p:cNvSpPr>
            <p:nvPr/>
          </p:nvSpPr>
          <p:spPr bwMode="auto">
            <a:xfrm>
              <a:off x="8975599" y="3381982"/>
              <a:ext cx="469646" cy="570284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0" name="Line 50"/>
          <p:cNvSpPr>
            <a:spLocks noChangeShapeType="1"/>
          </p:cNvSpPr>
          <p:nvPr/>
        </p:nvSpPr>
        <p:spPr bwMode="auto">
          <a:xfrm flipH="1">
            <a:off x="6097342" y="1115607"/>
            <a:ext cx="0" cy="713861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" name="Line 51"/>
          <p:cNvSpPr>
            <a:spLocks noChangeShapeType="1"/>
          </p:cNvSpPr>
          <p:nvPr/>
        </p:nvSpPr>
        <p:spPr bwMode="auto">
          <a:xfrm>
            <a:off x="6097342" y="1264552"/>
            <a:ext cx="1053348" cy="0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2" name="Line 52"/>
          <p:cNvSpPr>
            <a:spLocks noChangeShapeType="1"/>
          </p:cNvSpPr>
          <p:nvPr/>
        </p:nvSpPr>
        <p:spPr bwMode="auto">
          <a:xfrm flipH="1" flipV="1">
            <a:off x="7922250" y="1669789"/>
            <a:ext cx="0" cy="159680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" name="Line 53"/>
          <p:cNvSpPr>
            <a:spLocks noChangeShapeType="1"/>
          </p:cNvSpPr>
          <p:nvPr/>
        </p:nvSpPr>
        <p:spPr bwMode="auto">
          <a:xfrm flipH="1" flipV="1">
            <a:off x="9745817" y="1669789"/>
            <a:ext cx="0" cy="159680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4" name="Line 54"/>
          <p:cNvSpPr>
            <a:spLocks noChangeShapeType="1"/>
          </p:cNvSpPr>
          <p:nvPr/>
        </p:nvSpPr>
        <p:spPr bwMode="auto">
          <a:xfrm flipH="1" flipV="1">
            <a:off x="4273775" y="1669789"/>
            <a:ext cx="0" cy="159680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5" name="Line 55"/>
          <p:cNvSpPr>
            <a:spLocks noChangeShapeType="1"/>
          </p:cNvSpPr>
          <p:nvPr/>
        </p:nvSpPr>
        <p:spPr bwMode="auto">
          <a:xfrm flipH="1" flipV="1">
            <a:off x="2448866" y="1669789"/>
            <a:ext cx="0" cy="159680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6" name="Line 56"/>
          <p:cNvSpPr>
            <a:spLocks noChangeShapeType="1"/>
          </p:cNvSpPr>
          <p:nvPr/>
        </p:nvSpPr>
        <p:spPr bwMode="auto">
          <a:xfrm>
            <a:off x="2448866" y="1669789"/>
            <a:ext cx="7296951" cy="0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2" name="Line 62"/>
          <p:cNvSpPr>
            <a:spLocks noChangeShapeType="1"/>
          </p:cNvSpPr>
          <p:nvPr/>
        </p:nvSpPr>
        <p:spPr bwMode="auto">
          <a:xfrm flipH="1">
            <a:off x="6145648" y="2401094"/>
            <a:ext cx="0" cy="202619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3" name="Line 63"/>
          <p:cNvSpPr>
            <a:spLocks noChangeShapeType="1"/>
          </p:cNvSpPr>
          <p:nvPr/>
        </p:nvSpPr>
        <p:spPr bwMode="auto">
          <a:xfrm flipH="1" flipV="1">
            <a:off x="6145648" y="3178022"/>
            <a:ext cx="0" cy="203960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4" name="Line 64"/>
          <p:cNvSpPr>
            <a:spLocks noChangeShapeType="1"/>
          </p:cNvSpPr>
          <p:nvPr/>
        </p:nvSpPr>
        <p:spPr bwMode="auto">
          <a:xfrm flipH="1" flipV="1">
            <a:off x="6145648" y="3952266"/>
            <a:ext cx="0" cy="203960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5" name="Line 65"/>
          <p:cNvSpPr>
            <a:spLocks noChangeShapeType="1"/>
          </p:cNvSpPr>
          <p:nvPr/>
        </p:nvSpPr>
        <p:spPr bwMode="auto">
          <a:xfrm flipH="1">
            <a:off x="7992026" y="2401094"/>
            <a:ext cx="0" cy="202619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6" name="Line 66"/>
          <p:cNvSpPr>
            <a:spLocks noChangeShapeType="1"/>
          </p:cNvSpPr>
          <p:nvPr/>
        </p:nvSpPr>
        <p:spPr bwMode="auto">
          <a:xfrm flipH="1" flipV="1">
            <a:off x="7992026" y="3178022"/>
            <a:ext cx="0" cy="203960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7" name="Line 67"/>
          <p:cNvSpPr>
            <a:spLocks noChangeShapeType="1"/>
          </p:cNvSpPr>
          <p:nvPr/>
        </p:nvSpPr>
        <p:spPr bwMode="auto">
          <a:xfrm flipH="1" flipV="1">
            <a:off x="7992026" y="3952266"/>
            <a:ext cx="0" cy="203960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8" name="Line 68_36"/>
          <p:cNvSpPr>
            <a:spLocks noChangeShapeType="1"/>
          </p:cNvSpPr>
          <p:nvPr/>
        </p:nvSpPr>
        <p:spPr bwMode="auto">
          <a:xfrm flipH="1" flipV="1">
            <a:off x="7992026" y="4727852"/>
            <a:ext cx="0" cy="205302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9" name="Line 69"/>
          <p:cNvSpPr>
            <a:spLocks noChangeShapeType="1"/>
          </p:cNvSpPr>
          <p:nvPr/>
        </p:nvSpPr>
        <p:spPr bwMode="auto">
          <a:xfrm flipH="1">
            <a:off x="9745817" y="2401094"/>
            <a:ext cx="0" cy="202619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0" name="Line 70"/>
          <p:cNvSpPr>
            <a:spLocks noChangeShapeType="1"/>
          </p:cNvSpPr>
          <p:nvPr/>
        </p:nvSpPr>
        <p:spPr bwMode="auto">
          <a:xfrm flipH="1" flipV="1">
            <a:off x="9745817" y="3178022"/>
            <a:ext cx="0" cy="203960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1" name="Line 71"/>
          <p:cNvSpPr>
            <a:spLocks noChangeShapeType="1"/>
          </p:cNvSpPr>
          <p:nvPr/>
        </p:nvSpPr>
        <p:spPr bwMode="auto">
          <a:xfrm flipH="1">
            <a:off x="7992026" y="5504781"/>
            <a:ext cx="0" cy="203960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" name="Line 62"/>
          <p:cNvSpPr>
            <a:spLocks noChangeShapeType="1"/>
          </p:cNvSpPr>
          <p:nvPr/>
        </p:nvSpPr>
        <p:spPr bwMode="auto">
          <a:xfrm flipH="1">
            <a:off x="4273104" y="2401094"/>
            <a:ext cx="0" cy="202619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5" name="Line 65"/>
          <p:cNvSpPr>
            <a:spLocks noChangeShapeType="1"/>
          </p:cNvSpPr>
          <p:nvPr/>
        </p:nvSpPr>
        <p:spPr bwMode="auto">
          <a:xfrm flipH="1">
            <a:off x="2449537" y="2401094"/>
            <a:ext cx="0" cy="202619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6" name="Line 66"/>
          <p:cNvSpPr>
            <a:spLocks noChangeShapeType="1"/>
          </p:cNvSpPr>
          <p:nvPr/>
        </p:nvSpPr>
        <p:spPr bwMode="auto">
          <a:xfrm flipH="1" flipV="1">
            <a:off x="2449537" y="3178022"/>
            <a:ext cx="0" cy="203960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7" name="Line 67"/>
          <p:cNvSpPr>
            <a:spLocks noChangeShapeType="1"/>
          </p:cNvSpPr>
          <p:nvPr/>
        </p:nvSpPr>
        <p:spPr bwMode="auto">
          <a:xfrm flipH="1" flipV="1">
            <a:off x="2449537" y="3952266"/>
            <a:ext cx="0" cy="203960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8" name="Line 68"/>
          <p:cNvSpPr>
            <a:spLocks noChangeShapeType="1"/>
          </p:cNvSpPr>
          <p:nvPr/>
        </p:nvSpPr>
        <p:spPr bwMode="auto">
          <a:xfrm flipH="1" flipV="1">
            <a:off x="2449537" y="4727852"/>
            <a:ext cx="0" cy="205302"/>
          </a:xfrm>
          <a:prstGeom prst="line">
            <a:avLst/>
          </a:prstGeom>
          <a:noFill/>
          <a:ln w="9525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decel="6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6" presetClass="entr" presetSubtype="37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24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700"/>
                            </p:stCondLst>
                            <p:childTnLst>
                              <p:par>
                                <p:cTn id="57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2200"/>
                            </p:stCondLst>
                            <p:childTnLst>
                              <p:par>
                                <p:cTn id="9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4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 nodeType="afterGroup">
                            <p:stCondLst>
                              <p:cond delay="2700"/>
                            </p:stCondLst>
                            <p:childTnLst>
                              <p:par>
                                <p:cTn id="122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0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 nodeType="afterGroup">
                            <p:stCondLst>
                              <p:cond delay="3200"/>
                            </p:stCondLst>
                            <p:childTnLst>
                              <p:par>
                                <p:cTn id="144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2" presetClass="entr" presetSubtype="4" dur="500" decel="6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 nodeType="afterGroup">
                            <p:stCondLst>
                              <p:cond delay="3700"/>
                            </p:stCondLst>
                            <p:childTnLst>
                              <p:par>
                                <p:cTn id="15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 nodeType="afterGroup">
                            <p:stCondLst>
                              <p:cond delay="4200"/>
                            </p:stCondLst>
                            <p:childTnLst>
                              <p:par>
                                <p:cTn id="163" presetID="2" presetClass="entr" presetSubtype="4" dur="500" decel="6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51" grpId="0"/>
      <p:bldP spid="52" grpId="0"/>
      <p:bldP spid="53" grpId="0"/>
      <p:bldP spid="54" grpId="0"/>
      <p:bldP spid="55" grpId="0"/>
      <p:bldP spid="56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92" grpId="0"/>
      <p:bldP spid="95" grpId="0"/>
      <p:bldP spid="96" grpId="0"/>
      <p:bldP spid="97" grpId="0"/>
      <p:bldP spid="9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Oval 22"/>
          <p:cNvSpPr>
            <a:spLocks noChangeArrowheads="1"/>
          </p:cNvSpPr>
          <p:nvPr/>
        </p:nvSpPr>
        <p:spPr bwMode="auto">
          <a:xfrm>
            <a:off x="980835" y="4758303"/>
            <a:ext cx="1328532" cy="1329940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Oval 22"/>
          <p:cNvSpPr>
            <a:spLocks noChangeArrowheads="1"/>
          </p:cNvSpPr>
          <p:nvPr/>
        </p:nvSpPr>
        <p:spPr bwMode="auto">
          <a:xfrm>
            <a:off x="3206284" y="4758303"/>
            <a:ext cx="1328532" cy="1329940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Oval 22"/>
          <p:cNvSpPr>
            <a:spLocks noChangeArrowheads="1"/>
          </p:cNvSpPr>
          <p:nvPr/>
        </p:nvSpPr>
        <p:spPr bwMode="auto">
          <a:xfrm>
            <a:off x="5431733" y="4758303"/>
            <a:ext cx="1328532" cy="1329940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Oval 22"/>
          <p:cNvSpPr>
            <a:spLocks noChangeArrowheads="1"/>
          </p:cNvSpPr>
          <p:nvPr/>
        </p:nvSpPr>
        <p:spPr bwMode="auto">
          <a:xfrm>
            <a:off x="7657182" y="4758303"/>
            <a:ext cx="1328532" cy="1329940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Oval 22"/>
          <p:cNvSpPr>
            <a:spLocks noChangeArrowheads="1"/>
          </p:cNvSpPr>
          <p:nvPr/>
        </p:nvSpPr>
        <p:spPr bwMode="auto">
          <a:xfrm>
            <a:off x="9882632" y="4758303"/>
            <a:ext cx="1328532" cy="1329940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Oval 6"/>
          <p:cNvSpPr>
            <a:spLocks noChangeArrowheads="1"/>
          </p:cNvSpPr>
          <p:nvPr/>
        </p:nvSpPr>
        <p:spPr bwMode="auto">
          <a:xfrm>
            <a:off x="3753139" y="1969366"/>
            <a:ext cx="1313666" cy="1313666"/>
          </a:xfrm>
          <a:prstGeom prst="ellipse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</a:rPr>
              <a:t>部门</a:t>
            </a:r>
          </a:p>
          <a:p>
            <a:pPr algn="ctr"/>
            <a:r>
              <a:rPr lang="zh-CN" altLang="en-US" sz="2000">
                <a:solidFill>
                  <a:schemeClr val="bg1"/>
                </a:solidFill>
              </a:rPr>
              <a:t>名称</a:t>
            </a:r>
          </a:p>
        </p:txBody>
      </p:sp>
      <p:sp>
        <p:nvSpPr>
          <p:cNvPr id="7" name="Oval 7"/>
          <p:cNvSpPr>
            <a:spLocks noChangeArrowheads="1"/>
          </p:cNvSpPr>
          <p:nvPr/>
        </p:nvSpPr>
        <p:spPr bwMode="auto">
          <a:xfrm>
            <a:off x="7129220" y="1969366"/>
            <a:ext cx="1312324" cy="1313666"/>
          </a:xfrm>
          <a:prstGeom prst="ellipse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</a:rPr>
              <a:t>部门</a:t>
            </a:r>
            <a:endParaRPr lang="en-US" altLang="zh-CN" sz="2000">
              <a:solidFill>
                <a:schemeClr val="bg1"/>
              </a:solidFill>
            </a:endParaRPr>
          </a:p>
          <a:p>
            <a:pPr algn="ctr"/>
            <a:r>
              <a:rPr lang="zh-CN" altLang="en-US" sz="2000">
                <a:solidFill>
                  <a:schemeClr val="bg1"/>
                </a:solidFill>
              </a:rPr>
              <a:t>名称</a:t>
            </a:r>
            <a:endParaRPr lang="zh-CN" altLang="en-US" sz="2000">
              <a:solidFill>
                <a:schemeClr val="bg1"/>
              </a:solidFill>
            </a:endParaRPr>
          </a:p>
        </p:txBody>
      </p:sp>
      <p:sp>
        <p:nvSpPr>
          <p:cNvPr id="8" name="Oval 8"/>
          <p:cNvSpPr>
            <a:spLocks noChangeArrowheads="1"/>
          </p:cNvSpPr>
          <p:nvPr/>
        </p:nvSpPr>
        <p:spPr bwMode="auto">
          <a:xfrm>
            <a:off x="5441180" y="769757"/>
            <a:ext cx="1313666" cy="1313666"/>
          </a:xfrm>
          <a:prstGeom prst="ellipse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</a:rPr>
              <a:t>部门</a:t>
            </a:r>
          </a:p>
          <a:p>
            <a:pPr algn="ctr"/>
            <a:r>
              <a:rPr lang="zh-CN" altLang="en-US" sz="2000">
                <a:solidFill>
                  <a:schemeClr val="bg1"/>
                </a:solidFill>
              </a:rPr>
              <a:t>名称</a:t>
            </a:r>
          </a:p>
        </p:txBody>
      </p:sp>
      <p:sp>
        <p:nvSpPr>
          <p:cNvPr id="10" name="Line 10"/>
          <p:cNvSpPr>
            <a:spLocks noChangeShapeType="1"/>
          </p:cNvSpPr>
          <p:nvPr/>
        </p:nvSpPr>
        <p:spPr bwMode="auto">
          <a:xfrm flipH="1">
            <a:off x="4943355" y="1797610"/>
            <a:ext cx="611881" cy="44415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Line 11"/>
          <p:cNvSpPr>
            <a:spLocks noChangeShapeType="1"/>
          </p:cNvSpPr>
          <p:nvPr/>
        </p:nvSpPr>
        <p:spPr bwMode="auto">
          <a:xfrm>
            <a:off x="4911151" y="3048209"/>
            <a:ext cx="611881" cy="39316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Line 17"/>
          <p:cNvSpPr>
            <a:spLocks noChangeShapeType="1"/>
          </p:cNvSpPr>
          <p:nvPr/>
        </p:nvSpPr>
        <p:spPr bwMode="auto">
          <a:xfrm flipH="1">
            <a:off x="2189221" y="4026414"/>
            <a:ext cx="3308316" cy="1004553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>
            <a:off x="6697146" y="4026414"/>
            <a:ext cx="3309659" cy="1004553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 flipH="1">
            <a:off x="4417017" y="4326988"/>
            <a:ext cx="1347548" cy="70398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Line 20"/>
          <p:cNvSpPr>
            <a:spLocks noChangeShapeType="1"/>
          </p:cNvSpPr>
          <p:nvPr/>
        </p:nvSpPr>
        <p:spPr bwMode="auto">
          <a:xfrm>
            <a:off x="6430119" y="4326988"/>
            <a:ext cx="1354309" cy="70398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>
            <a:off x="6097342" y="4419574"/>
            <a:ext cx="0" cy="338729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>
            <a:off x="6640789" y="1797610"/>
            <a:ext cx="611881" cy="44415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Oval 9"/>
          <p:cNvSpPr>
            <a:spLocks noChangeArrowheads="1"/>
          </p:cNvSpPr>
          <p:nvPr/>
        </p:nvSpPr>
        <p:spPr bwMode="auto">
          <a:xfrm>
            <a:off x="5441180" y="3101883"/>
            <a:ext cx="1313666" cy="1313666"/>
          </a:xfrm>
          <a:prstGeom prst="ellipse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</a:rPr>
              <a:t>部门</a:t>
            </a:r>
            <a:endParaRPr lang="en-US" altLang="zh-CN" sz="2000">
              <a:solidFill>
                <a:schemeClr val="bg1"/>
              </a:solidFill>
            </a:endParaRPr>
          </a:p>
          <a:p>
            <a:pPr algn="ctr"/>
            <a:r>
              <a:rPr lang="zh-CN" altLang="en-US" sz="2000">
                <a:solidFill>
                  <a:schemeClr val="bg1"/>
                </a:solidFill>
              </a:rPr>
              <a:t>名称</a:t>
            </a:r>
            <a:endParaRPr lang="zh-CN" altLang="en-US" sz="2000">
              <a:solidFill>
                <a:schemeClr val="bg1"/>
              </a:solidFill>
            </a:endParaRPr>
          </a:p>
        </p:txBody>
      </p:sp>
      <p:sp>
        <p:nvSpPr>
          <p:cNvPr id="12" name="Oval 12"/>
          <p:cNvSpPr>
            <a:spLocks noChangeArrowheads="1"/>
          </p:cNvSpPr>
          <p:nvPr/>
        </p:nvSpPr>
        <p:spPr bwMode="auto">
          <a:xfrm>
            <a:off x="5547857" y="4875801"/>
            <a:ext cx="1094945" cy="1094945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20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3" name="Oval 13"/>
          <p:cNvSpPr>
            <a:spLocks noChangeArrowheads="1"/>
          </p:cNvSpPr>
          <p:nvPr/>
        </p:nvSpPr>
        <p:spPr bwMode="auto">
          <a:xfrm>
            <a:off x="7773642" y="4875801"/>
            <a:ext cx="1094945" cy="1094945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20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4" name="Oval 14"/>
          <p:cNvSpPr>
            <a:spLocks noChangeArrowheads="1"/>
          </p:cNvSpPr>
          <p:nvPr/>
        </p:nvSpPr>
        <p:spPr bwMode="auto">
          <a:xfrm>
            <a:off x="3323414" y="4875801"/>
            <a:ext cx="1093603" cy="1094945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20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5" name="Oval 15"/>
          <p:cNvSpPr>
            <a:spLocks noChangeArrowheads="1"/>
          </p:cNvSpPr>
          <p:nvPr/>
        </p:nvSpPr>
        <p:spPr bwMode="auto">
          <a:xfrm>
            <a:off x="9999426" y="4875801"/>
            <a:ext cx="1094945" cy="1094945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16" name="Oval 16"/>
          <p:cNvSpPr>
            <a:spLocks noChangeArrowheads="1"/>
          </p:cNvSpPr>
          <p:nvPr/>
        </p:nvSpPr>
        <p:spPr bwMode="auto">
          <a:xfrm>
            <a:off x="1097629" y="4875801"/>
            <a:ext cx="1094945" cy="1094945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0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0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3" presetClass="entr" presetSubtype="28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0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6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62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6" grpId="0"/>
      <p:bldP spid="6" grpId="1"/>
      <p:bldP spid="7" grpId="0"/>
      <p:bldP spid="7" grpId="1"/>
      <p:bldP spid="8" grpId="0"/>
      <p:bldP spid="8" grpId="1"/>
      <p:bldP spid="10" grpId="0"/>
      <p:bldP spid="11" grpId="0"/>
      <p:bldP spid="17" grpId="0"/>
      <p:bldP spid="18" grpId="0"/>
      <p:bldP spid="19" grpId="0"/>
      <p:bldP spid="20" grpId="0"/>
      <p:bldP spid="21" grpId="0"/>
      <p:bldP spid="22" grpId="0"/>
      <p:bldP spid="9" grpId="0"/>
      <p:bldP spid="9" grpId="1"/>
      <p:bldP spid="12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6173932" y="590155"/>
            <a:ext cx="1729777" cy="722778"/>
            <a:chOff x="6173932" y="590155"/>
            <a:chExt cx="1729777" cy="722778"/>
          </a:xfrm>
        </p:grpSpPr>
        <p:sp>
          <p:nvSpPr>
            <p:cNvPr id="6" name="Freeform 6"/>
            <p:cNvSpPr/>
            <p:nvPr/>
          </p:nvSpPr>
          <p:spPr bwMode="auto">
            <a:xfrm>
              <a:off x="6173932" y="590155"/>
              <a:ext cx="1729777" cy="722778"/>
            </a:xfrm>
            <a:custGeom>
              <a:gdLst>
                <a:gd name="T0" fmla="*/ 14 w 479"/>
                <a:gd name="T1" fmla="*/ 0 h 200"/>
                <a:gd name="T2" fmla="*/ 465 w 479"/>
                <a:gd name="T3" fmla="*/ 0 h 200"/>
                <a:gd name="T4" fmla="*/ 479 w 479"/>
                <a:gd name="T5" fmla="*/ 14 h 200"/>
                <a:gd name="T6" fmla="*/ 479 w 479"/>
                <a:gd name="T7" fmla="*/ 186 h 200"/>
                <a:gd name="T8" fmla="*/ 465 w 479"/>
                <a:gd name="T9" fmla="*/ 200 h 200"/>
                <a:gd name="T10" fmla="*/ 14 w 479"/>
                <a:gd name="T11" fmla="*/ 200 h 200"/>
                <a:gd name="T12" fmla="*/ 0 w 479"/>
                <a:gd name="T13" fmla="*/ 186 h 200"/>
                <a:gd name="T14" fmla="*/ 0 w 479"/>
                <a:gd name="T15" fmla="*/ 14 h 200"/>
                <a:gd name="T16" fmla="*/ 14 w 479"/>
                <a:gd name="T17" fmla="*/ 0 h 2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79" h="200">
                  <a:moveTo>
                    <a:pt x="14" y="0"/>
                  </a:moveTo>
                  <a:cubicBezTo>
                    <a:pt x="465" y="0"/>
                    <a:pt x="465" y="0"/>
                    <a:pt x="465" y="0"/>
                  </a:cubicBezTo>
                  <a:cubicBezTo>
                    <a:pt x="473" y="0"/>
                    <a:pt x="479" y="7"/>
                    <a:pt x="479" y="14"/>
                  </a:cubicBezTo>
                  <a:cubicBezTo>
                    <a:pt x="479" y="186"/>
                    <a:pt x="479" y="186"/>
                    <a:pt x="479" y="186"/>
                  </a:cubicBezTo>
                  <a:cubicBezTo>
                    <a:pt x="479" y="193"/>
                    <a:pt x="473" y="200"/>
                    <a:pt x="465" y="200"/>
                  </a:cubicBezTo>
                  <a:cubicBezTo>
                    <a:pt x="14" y="200"/>
                    <a:pt x="14" y="200"/>
                    <a:pt x="14" y="200"/>
                  </a:cubicBezTo>
                  <a:cubicBezTo>
                    <a:pt x="6" y="200"/>
                    <a:pt x="0" y="193"/>
                    <a:pt x="0" y="186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7"/>
                    <a:pt x="6" y="0"/>
                    <a:pt x="14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48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bg1"/>
                  </a:solidFill>
                </a:rPr>
                <a:t>董事长</a:t>
              </a:r>
            </a:p>
          </p:txBody>
        </p:sp>
        <p:sp>
          <p:nvSpPr>
            <p:cNvPr id="7" name="Rectangle 7"/>
            <p:cNvSpPr>
              <a:spLocks noChangeArrowheads="1"/>
            </p:cNvSpPr>
            <p:nvPr/>
          </p:nvSpPr>
          <p:spPr bwMode="auto">
            <a:xfrm>
              <a:off x="6221302" y="632941"/>
              <a:ext cx="461478" cy="640262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4190495" y="1627716"/>
            <a:ext cx="1729777" cy="719722"/>
            <a:chOff x="4190495" y="1627716"/>
            <a:chExt cx="1729777" cy="719722"/>
          </a:xfrm>
        </p:grpSpPr>
        <p:sp>
          <p:nvSpPr>
            <p:cNvPr id="8" name="Freeform 8"/>
            <p:cNvSpPr/>
            <p:nvPr/>
          </p:nvSpPr>
          <p:spPr bwMode="auto">
            <a:xfrm>
              <a:off x="4190495" y="1627716"/>
              <a:ext cx="1729777" cy="719722"/>
            </a:xfrm>
            <a:custGeom>
              <a:gdLst>
                <a:gd name="T0" fmla="*/ 14 w 479"/>
                <a:gd name="T1" fmla="*/ 0 h 199"/>
                <a:gd name="T2" fmla="*/ 465 w 479"/>
                <a:gd name="T3" fmla="*/ 0 h 199"/>
                <a:gd name="T4" fmla="*/ 479 w 479"/>
                <a:gd name="T5" fmla="*/ 14 h 199"/>
                <a:gd name="T6" fmla="*/ 479 w 479"/>
                <a:gd name="T7" fmla="*/ 185 h 199"/>
                <a:gd name="T8" fmla="*/ 465 w 479"/>
                <a:gd name="T9" fmla="*/ 199 h 199"/>
                <a:gd name="T10" fmla="*/ 14 w 479"/>
                <a:gd name="T11" fmla="*/ 199 h 199"/>
                <a:gd name="T12" fmla="*/ 0 w 479"/>
                <a:gd name="T13" fmla="*/ 185 h 199"/>
                <a:gd name="T14" fmla="*/ 0 w 479"/>
                <a:gd name="T15" fmla="*/ 14 h 199"/>
                <a:gd name="T16" fmla="*/ 14 w 479"/>
                <a:gd name="T17" fmla="*/ 0 h 1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79" h="199">
                  <a:moveTo>
                    <a:pt x="14" y="0"/>
                  </a:moveTo>
                  <a:cubicBezTo>
                    <a:pt x="465" y="0"/>
                    <a:pt x="465" y="0"/>
                    <a:pt x="465" y="0"/>
                  </a:cubicBezTo>
                  <a:cubicBezTo>
                    <a:pt x="473" y="0"/>
                    <a:pt x="479" y="6"/>
                    <a:pt x="479" y="14"/>
                  </a:cubicBezTo>
                  <a:cubicBezTo>
                    <a:pt x="479" y="185"/>
                    <a:pt x="479" y="185"/>
                    <a:pt x="479" y="185"/>
                  </a:cubicBezTo>
                  <a:cubicBezTo>
                    <a:pt x="479" y="193"/>
                    <a:pt x="473" y="199"/>
                    <a:pt x="465" y="199"/>
                  </a:cubicBezTo>
                  <a:cubicBezTo>
                    <a:pt x="14" y="199"/>
                    <a:pt x="14" y="199"/>
                    <a:pt x="14" y="199"/>
                  </a:cubicBezTo>
                  <a:cubicBezTo>
                    <a:pt x="6" y="199"/>
                    <a:pt x="0" y="193"/>
                    <a:pt x="0" y="185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6" y="0"/>
                    <a:pt x="14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76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smtClean="0">
                  <a:solidFill>
                    <a:schemeClr val="bg1"/>
                  </a:solidFill>
                </a:rPr>
                <a:t>部门</a:t>
              </a:r>
              <a:r>
                <a:rPr lang="zh-CN" altLang="en-US" sz="1600">
                  <a:solidFill>
                    <a:schemeClr val="bg1"/>
                  </a:solidFill>
                </a:rPr>
                <a:t>名称</a:t>
              </a:r>
            </a:p>
          </p:txBody>
        </p:sp>
        <p:sp>
          <p:nvSpPr>
            <p:cNvPr id="9" name="Rectangle 9"/>
            <p:cNvSpPr>
              <a:spLocks noChangeArrowheads="1"/>
            </p:cNvSpPr>
            <p:nvPr/>
          </p:nvSpPr>
          <p:spPr bwMode="auto">
            <a:xfrm>
              <a:off x="4237865" y="1667446"/>
              <a:ext cx="466062" cy="640262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6173932" y="1627716"/>
            <a:ext cx="1729777" cy="719722"/>
            <a:chOff x="6173932" y="1627716"/>
            <a:chExt cx="1729777" cy="719722"/>
          </a:xfrm>
        </p:grpSpPr>
        <p:sp>
          <p:nvSpPr>
            <p:cNvPr id="10" name="Freeform 10"/>
            <p:cNvSpPr/>
            <p:nvPr/>
          </p:nvSpPr>
          <p:spPr bwMode="auto">
            <a:xfrm>
              <a:off x="6173932" y="1627716"/>
              <a:ext cx="1729777" cy="719722"/>
            </a:xfrm>
            <a:custGeom>
              <a:gdLst>
                <a:gd name="T0" fmla="*/ 14 w 479"/>
                <a:gd name="T1" fmla="*/ 0 h 199"/>
                <a:gd name="T2" fmla="*/ 465 w 479"/>
                <a:gd name="T3" fmla="*/ 0 h 199"/>
                <a:gd name="T4" fmla="*/ 479 w 479"/>
                <a:gd name="T5" fmla="*/ 14 h 199"/>
                <a:gd name="T6" fmla="*/ 479 w 479"/>
                <a:gd name="T7" fmla="*/ 185 h 199"/>
                <a:gd name="T8" fmla="*/ 465 w 479"/>
                <a:gd name="T9" fmla="*/ 199 h 199"/>
                <a:gd name="T10" fmla="*/ 14 w 479"/>
                <a:gd name="T11" fmla="*/ 199 h 199"/>
                <a:gd name="T12" fmla="*/ 0 w 479"/>
                <a:gd name="T13" fmla="*/ 185 h 199"/>
                <a:gd name="T14" fmla="*/ 0 w 479"/>
                <a:gd name="T15" fmla="*/ 14 h 199"/>
                <a:gd name="T16" fmla="*/ 14 w 479"/>
                <a:gd name="T17" fmla="*/ 0 h 1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79" h="199">
                  <a:moveTo>
                    <a:pt x="14" y="0"/>
                  </a:moveTo>
                  <a:cubicBezTo>
                    <a:pt x="465" y="0"/>
                    <a:pt x="465" y="0"/>
                    <a:pt x="465" y="0"/>
                  </a:cubicBezTo>
                  <a:cubicBezTo>
                    <a:pt x="473" y="0"/>
                    <a:pt x="479" y="6"/>
                    <a:pt x="479" y="14"/>
                  </a:cubicBezTo>
                  <a:cubicBezTo>
                    <a:pt x="479" y="185"/>
                    <a:pt x="479" y="185"/>
                    <a:pt x="479" y="185"/>
                  </a:cubicBezTo>
                  <a:cubicBezTo>
                    <a:pt x="479" y="193"/>
                    <a:pt x="473" y="199"/>
                    <a:pt x="465" y="199"/>
                  </a:cubicBezTo>
                  <a:cubicBezTo>
                    <a:pt x="14" y="199"/>
                    <a:pt x="14" y="199"/>
                    <a:pt x="14" y="199"/>
                  </a:cubicBezTo>
                  <a:cubicBezTo>
                    <a:pt x="6" y="199"/>
                    <a:pt x="0" y="193"/>
                    <a:pt x="0" y="185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6" y="0"/>
                    <a:pt x="14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76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bg1"/>
                  </a:solidFill>
                </a:rPr>
                <a:t>部门名称</a:t>
              </a:r>
            </a:p>
          </p:txBody>
        </p:sp>
        <p:sp>
          <p:nvSpPr>
            <p:cNvPr id="11" name="Rectangle 11"/>
            <p:cNvSpPr>
              <a:spLocks noChangeArrowheads="1"/>
            </p:cNvSpPr>
            <p:nvPr/>
          </p:nvSpPr>
          <p:spPr bwMode="auto">
            <a:xfrm>
              <a:off x="6221302" y="1667446"/>
              <a:ext cx="461478" cy="640262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5231111" y="2654580"/>
            <a:ext cx="1729777" cy="722778"/>
            <a:chOff x="5231111" y="2654580"/>
            <a:chExt cx="1729777" cy="722778"/>
          </a:xfrm>
        </p:grpSpPr>
        <p:sp>
          <p:nvSpPr>
            <p:cNvPr id="12" name="Freeform 12"/>
            <p:cNvSpPr/>
            <p:nvPr/>
          </p:nvSpPr>
          <p:spPr bwMode="auto">
            <a:xfrm>
              <a:off x="5231111" y="2654580"/>
              <a:ext cx="1729777" cy="722778"/>
            </a:xfrm>
            <a:custGeom>
              <a:gdLst>
                <a:gd name="T0" fmla="*/ 14 w 479"/>
                <a:gd name="T1" fmla="*/ 0 h 200"/>
                <a:gd name="T2" fmla="*/ 465 w 479"/>
                <a:gd name="T3" fmla="*/ 0 h 200"/>
                <a:gd name="T4" fmla="*/ 479 w 479"/>
                <a:gd name="T5" fmla="*/ 14 h 200"/>
                <a:gd name="T6" fmla="*/ 479 w 479"/>
                <a:gd name="T7" fmla="*/ 186 h 200"/>
                <a:gd name="T8" fmla="*/ 465 w 479"/>
                <a:gd name="T9" fmla="*/ 200 h 200"/>
                <a:gd name="T10" fmla="*/ 14 w 479"/>
                <a:gd name="T11" fmla="*/ 200 h 200"/>
                <a:gd name="T12" fmla="*/ 0 w 479"/>
                <a:gd name="T13" fmla="*/ 186 h 200"/>
                <a:gd name="T14" fmla="*/ 0 w 479"/>
                <a:gd name="T15" fmla="*/ 14 h 200"/>
                <a:gd name="T16" fmla="*/ 14 w 479"/>
                <a:gd name="T17" fmla="*/ 0 h 2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79" h="200">
                  <a:moveTo>
                    <a:pt x="14" y="0"/>
                  </a:moveTo>
                  <a:cubicBezTo>
                    <a:pt x="465" y="0"/>
                    <a:pt x="465" y="0"/>
                    <a:pt x="465" y="0"/>
                  </a:cubicBezTo>
                  <a:cubicBezTo>
                    <a:pt x="473" y="0"/>
                    <a:pt x="479" y="7"/>
                    <a:pt x="479" y="14"/>
                  </a:cubicBezTo>
                  <a:cubicBezTo>
                    <a:pt x="479" y="186"/>
                    <a:pt x="479" y="186"/>
                    <a:pt x="479" y="186"/>
                  </a:cubicBezTo>
                  <a:cubicBezTo>
                    <a:pt x="479" y="193"/>
                    <a:pt x="473" y="200"/>
                    <a:pt x="465" y="200"/>
                  </a:cubicBezTo>
                  <a:cubicBezTo>
                    <a:pt x="14" y="200"/>
                    <a:pt x="14" y="200"/>
                    <a:pt x="14" y="200"/>
                  </a:cubicBezTo>
                  <a:cubicBezTo>
                    <a:pt x="6" y="200"/>
                    <a:pt x="0" y="193"/>
                    <a:pt x="0" y="186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7"/>
                    <a:pt x="6" y="0"/>
                    <a:pt x="14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76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bg1"/>
                  </a:solidFill>
                </a:rPr>
                <a:t>部门名称</a:t>
              </a:r>
              <a:endParaRPr lang="zh-CN" altLang="en-US" sz="1600">
                <a:solidFill>
                  <a:schemeClr val="bg1"/>
                </a:solidFill>
              </a:endParaRPr>
            </a:p>
          </p:txBody>
        </p:sp>
        <p:sp>
          <p:nvSpPr>
            <p:cNvPr id="13" name="Rectangle 13"/>
            <p:cNvSpPr>
              <a:spLocks noChangeArrowheads="1"/>
            </p:cNvSpPr>
            <p:nvPr/>
          </p:nvSpPr>
          <p:spPr bwMode="auto">
            <a:xfrm>
              <a:off x="5278481" y="2694310"/>
              <a:ext cx="466062" cy="640262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3" name="组合 72"/>
          <p:cNvGrpSpPr/>
          <p:nvPr/>
        </p:nvGrpSpPr>
        <p:grpSpPr>
          <a:xfrm>
            <a:off x="7113696" y="2654580"/>
            <a:ext cx="1729777" cy="722778"/>
            <a:chOff x="7113696" y="2654580"/>
            <a:chExt cx="1729777" cy="722778"/>
          </a:xfrm>
        </p:grpSpPr>
        <p:sp>
          <p:nvSpPr>
            <p:cNvPr id="14" name="Freeform 14"/>
            <p:cNvSpPr/>
            <p:nvPr/>
          </p:nvSpPr>
          <p:spPr bwMode="auto">
            <a:xfrm>
              <a:off x="7113696" y="2654580"/>
              <a:ext cx="1729777" cy="722778"/>
            </a:xfrm>
            <a:custGeom>
              <a:gdLst>
                <a:gd name="T0" fmla="*/ 14 w 479"/>
                <a:gd name="T1" fmla="*/ 0 h 200"/>
                <a:gd name="T2" fmla="*/ 465 w 479"/>
                <a:gd name="T3" fmla="*/ 0 h 200"/>
                <a:gd name="T4" fmla="*/ 479 w 479"/>
                <a:gd name="T5" fmla="*/ 14 h 200"/>
                <a:gd name="T6" fmla="*/ 479 w 479"/>
                <a:gd name="T7" fmla="*/ 186 h 200"/>
                <a:gd name="T8" fmla="*/ 465 w 479"/>
                <a:gd name="T9" fmla="*/ 200 h 200"/>
                <a:gd name="T10" fmla="*/ 14 w 479"/>
                <a:gd name="T11" fmla="*/ 200 h 200"/>
                <a:gd name="T12" fmla="*/ 0 w 479"/>
                <a:gd name="T13" fmla="*/ 186 h 200"/>
                <a:gd name="T14" fmla="*/ 0 w 479"/>
                <a:gd name="T15" fmla="*/ 14 h 200"/>
                <a:gd name="T16" fmla="*/ 14 w 479"/>
                <a:gd name="T17" fmla="*/ 0 h 2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79" h="200">
                  <a:moveTo>
                    <a:pt x="14" y="0"/>
                  </a:moveTo>
                  <a:cubicBezTo>
                    <a:pt x="465" y="0"/>
                    <a:pt x="465" y="0"/>
                    <a:pt x="465" y="0"/>
                  </a:cubicBezTo>
                  <a:cubicBezTo>
                    <a:pt x="473" y="0"/>
                    <a:pt x="479" y="7"/>
                    <a:pt x="479" y="14"/>
                  </a:cubicBezTo>
                  <a:cubicBezTo>
                    <a:pt x="479" y="186"/>
                    <a:pt x="479" y="186"/>
                    <a:pt x="479" y="186"/>
                  </a:cubicBezTo>
                  <a:cubicBezTo>
                    <a:pt x="479" y="193"/>
                    <a:pt x="473" y="200"/>
                    <a:pt x="465" y="200"/>
                  </a:cubicBezTo>
                  <a:cubicBezTo>
                    <a:pt x="14" y="200"/>
                    <a:pt x="14" y="200"/>
                    <a:pt x="14" y="200"/>
                  </a:cubicBezTo>
                  <a:cubicBezTo>
                    <a:pt x="6" y="200"/>
                    <a:pt x="0" y="193"/>
                    <a:pt x="0" y="186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7"/>
                    <a:pt x="6" y="0"/>
                    <a:pt x="14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76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bg1"/>
                  </a:solidFill>
                </a:rPr>
                <a:t>部门名称</a:t>
              </a:r>
              <a:endParaRPr lang="zh-CN" altLang="en-US" sz="1600">
                <a:solidFill>
                  <a:schemeClr val="bg1"/>
                </a:solidFill>
              </a:endParaRPr>
            </a:p>
          </p:txBody>
        </p:sp>
        <p:sp>
          <p:nvSpPr>
            <p:cNvPr id="15" name="Rectangle 15"/>
            <p:cNvSpPr>
              <a:spLocks noChangeArrowheads="1"/>
            </p:cNvSpPr>
            <p:nvPr/>
          </p:nvSpPr>
          <p:spPr bwMode="auto">
            <a:xfrm>
              <a:off x="7159538" y="2694310"/>
              <a:ext cx="466062" cy="640262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4" name="组合 73"/>
          <p:cNvGrpSpPr/>
          <p:nvPr/>
        </p:nvGrpSpPr>
        <p:grpSpPr>
          <a:xfrm>
            <a:off x="5231111" y="3710478"/>
            <a:ext cx="1729777" cy="718194"/>
            <a:chOff x="5231111" y="3710478"/>
            <a:chExt cx="1729777" cy="718194"/>
          </a:xfrm>
        </p:grpSpPr>
        <p:sp>
          <p:nvSpPr>
            <p:cNvPr id="16" name="Freeform 16"/>
            <p:cNvSpPr/>
            <p:nvPr/>
          </p:nvSpPr>
          <p:spPr bwMode="auto">
            <a:xfrm>
              <a:off x="5231111" y="3710478"/>
              <a:ext cx="1729777" cy="718194"/>
            </a:xfrm>
            <a:custGeom>
              <a:gdLst>
                <a:gd name="T0" fmla="*/ 14 w 479"/>
                <a:gd name="T1" fmla="*/ 0 h 199"/>
                <a:gd name="T2" fmla="*/ 465 w 479"/>
                <a:gd name="T3" fmla="*/ 0 h 199"/>
                <a:gd name="T4" fmla="*/ 479 w 479"/>
                <a:gd name="T5" fmla="*/ 13 h 199"/>
                <a:gd name="T6" fmla="*/ 479 w 479"/>
                <a:gd name="T7" fmla="*/ 185 h 199"/>
                <a:gd name="T8" fmla="*/ 465 w 479"/>
                <a:gd name="T9" fmla="*/ 199 h 199"/>
                <a:gd name="T10" fmla="*/ 14 w 479"/>
                <a:gd name="T11" fmla="*/ 199 h 199"/>
                <a:gd name="T12" fmla="*/ 0 w 479"/>
                <a:gd name="T13" fmla="*/ 185 h 199"/>
                <a:gd name="T14" fmla="*/ 0 w 479"/>
                <a:gd name="T15" fmla="*/ 13 h 199"/>
                <a:gd name="T16" fmla="*/ 14 w 479"/>
                <a:gd name="T17" fmla="*/ 0 h 1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79" h="199">
                  <a:moveTo>
                    <a:pt x="14" y="0"/>
                  </a:moveTo>
                  <a:cubicBezTo>
                    <a:pt x="465" y="0"/>
                    <a:pt x="465" y="0"/>
                    <a:pt x="465" y="0"/>
                  </a:cubicBezTo>
                  <a:cubicBezTo>
                    <a:pt x="473" y="0"/>
                    <a:pt x="479" y="6"/>
                    <a:pt x="479" y="13"/>
                  </a:cubicBezTo>
                  <a:cubicBezTo>
                    <a:pt x="479" y="185"/>
                    <a:pt x="479" y="185"/>
                    <a:pt x="479" y="185"/>
                  </a:cubicBezTo>
                  <a:cubicBezTo>
                    <a:pt x="479" y="193"/>
                    <a:pt x="473" y="199"/>
                    <a:pt x="465" y="199"/>
                  </a:cubicBezTo>
                  <a:cubicBezTo>
                    <a:pt x="14" y="199"/>
                    <a:pt x="14" y="199"/>
                    <a:pt x="14" y="199"/>
                  </a:cubicBezTo>
                  <a:cubicBezTo>
                    <a:pt x="6" y="199"/>
                    <a:pt x="0" y="193"/>
                    <a:pt x="0" y="185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6"/>
                    <a:pt x="6" y="0"/>
                    <a:pt x="14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76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bg1"/>
                  </a:solidFill>
                </a:rPr>
                <a:t>部门名称</a:t>
              </a:r>
              <a:endParaRPr lang="zh-CN" altLang="en-US" sz="1600">
                <a:solidFill>
                  <a:schemeClr val="bg1"/>
                </a:solidFill>
              </a:endParaRPr>
            </a:p>
          </p:txBody>
        </p:sp>
        <p:sp>
          <p:nvSpPr>
            <p:cNvPr id="17" name="Rectangle 17"/>
            <p:cNvSpPr>
              <a:spLocks noChangeArrowheads="1"/>
            </p:cNvSpPr>
            <p:nvPr/>
          </p:nvSpPr>
          <p:spPr bwMode="auto">
            <a:xfrm>
              <a:off x="5278481" y="3750208"/>
              <a:ext cx="466062" cy="638734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5" name="组合 74"/>
          <p:cNvGrpSpPr/>
          <p:nvPr/>
        </p:nvGrpSpPr>
        <p:grpSpPr>
          <a:xfrm>
            <a:off x="7113696" y="3710478"/>
            <a:ext cx="1729777" cy="718194"/>
            <a:chOff x="7113696" y="3710478"/>
            <a:chExt cx="1729777" cy="718194"/>
          </a:xfrm>
        </p:grpSpPr>
        <p:sp>
          <p:nvSpPr>
            <p:cNvPr id="18" name="Freeform 18"/>
            <p:cNvSpPr/>
            <p:nvPr/>
          </p:nvSpPr>
          <p:spPr bwMode="auto">
            <a:xfrm>
              <a:off x="7113696" y="3710478"/>
              <a:ext cx="1729777" cy="718194"/>
            </a:xfrm>
            <a:custGeom>
              <a:gdLst>
                <a:gd name="T0" fmla="*/ 14 w 479"/>
                <a:gd name="T1" fmla="*/ 0 h 199"/>
                <a:gd name="T2" fmla="*/ 465 w 479"/>
                <a:gd name="T3" fmla="*/ 0 h 199"/>
                <a:gd name="T4" fmla="*/ 479 w 479"/>
                <a:gd name="T5" fmla="*/ 13 h 199"/>
                <a:gd name="T6" fmla="*/ 479 w 479"/>
                <a:gd name="T7" fmla="*/ 185 h 199"/>
                <a:gd name="T8" fmla="*/ 465 w 479"/>
                <a:gd name="T9" fmla="*/ 199 h 199"/>
                <a:gd name="T10" fmla="*/ 14 w 479"/>
                <a:gd name="T11" fmla="*/ 199 h 199"/>
                <a:gd name="T12" fmla="*/ 0 w 479"/>
                <a:gd name="T13" fmla="*/ 185 h 199"/>
                <a:gd name="T14" fmla="*/ 0 w 479"/>
                <a:gd name="T15" fmla="*/ 13 h 199"/>
                <a:gd name="T16" fmla="*/ 14 w 479"/>
                <a:gd name="T17" fmla="*/ 0 h 1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79" h="199">
                  <a:moveTo>
                    <a:pt x="14" y="0"/>
                  </a:moveTo>
                  <a:cubicBezTo>
                    <a:pt x="465" y="0"/>
                    <a:pt x="465" y="0"/>
                    <a:pt x="465" y="0"/>
                  </a:cubicBezTo>
                  <a:cubicBezTo>
                    <a:pt x="473" y="0"/>
                    <a:pt x="479" y="6"/>
                    <a:pt x="479" y="13"/>
                  </a:cubicBezTo>
                  <a:cubicBezTo>
                    <a:pt x="479" y="185"/>
                    <a:pt x="479" y="185"/>
                    <a:pt x="479" y="185"/>
                  </a:cubicBezTo>
                  <a:cubicBezTo>
                    <a:pt x="479" y="193"/>
                    <a:pt x="473" y="199"/>
                    <a:pt x="465" y="199"/>
                  </a:cubicBezTo>
                  <a:cubicBezTo>
                    <a:pt x="14" y="199"/>
                    <a:pt x="14" y="199"/>
                    <a:pt x="14" y="199"/>
                  </a:cubicBezTo>
                  <a:cubicBezTo>
                    <a:pt x="6" y="199"/>
                    <a:pt x="0" y="193"/>
                    <a:pt x="0" y="185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6"/>
                    <a:pt x="6" y="0"/>
                    <a:pt x="14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76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bg1"/>
                  </a:solidFill>
                </a:rPr>
                <a:t>部门名称</a:t>
              </a:r>
              <a:endParaRPr lang="zh-CN" altLang="en-US" sz="1600">
                <a:solidFill>
                  <a:schemeClr val="bg1"/>
                </a:solidFill>
              </a:endParaRPr>
            </a:p>
          </p:txBody>
        </p:sp>
        <p:sp>
          <p:nvSpPr>
            <p:cNvPr id="19" name="Rectangle 19"/>
            <p:cNvSpPr>
              <a:spLocks noChangeArrowheads="1"/>
            </p:cNvSpPr>
            <p:nvPr/>
          </p:nvSpPr>
          <p:spPr bwMode="auto">
            <a:xfrm>
              <a:off x="7159538" y="3750208"/>
              <a:ext cx="466062" cy="638734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7" name="组合 76"/>
          <p:cNvGrpSpPr/>
          <p:nvPr/>
        </p:nvGrpSpPr>
        <p:grpSpPr>
          <a:xfrm>
            <a:off x="3348527" y="3710478"/>
            <a:ext cx="1729777" cy="718194"/>
            <a:chOff x="3348527" y="3710478"/>
            <a:chExt cx="1729777" cy="718194"/>
          </a:xfrm>
        </p:grpSpPr>
        <p:sp>
          <p:nvSpPr>
            <p:cNvPr id="20" name="Freeform 20"/>
            <p:cNvSpPr/>
            <p:nvPr/>
          </p:nvSpPr>
          <p:spPr bwMode="auto">
            <a:xfrm>
              <a:off x="3348527" y="3710478"/>
              <a:ext cx="1729777" cy="718194"/>
            </a:xfrm>
            <a:custGeom>
              <a:gdLst>
                <a:gd name="T0" fmla="*/ 14 w 479"/>
                <a:gd name="T1" fmla="*/ 0 h 199"/>
                <a:gd name="T2" fmla="*/ 465 w 479"/>
                <a:gd name="T3" fmla="*/ 0 h 199"/>
                <a:gd name="T4" fmla="*/ 479 w 479"/>
                <a:gd name="T5" fmla="*/ 13 h 199"/>
                <a:gd name="T6" fmla="*/ 479 w 479"/>
                <a:gd name="T7" fmla="*/ 185 h 199"/>
                <a:gd name="T8" fmla="*/ 465 w 479"/>
                <a:gd name="T9" fmla="*/ 199 h 199"/>
                <a:gd name="T10" fmla="*/ 14 w 479"/>
                <a:gd name="T11" fmla="*/ 199 h 199"/>
                <a:gd name="T12" fmla="*/ 0 w 479"/>
                <a:gd name="T13" fmla="*/ 185 h 199"/>
                <a:gd name="T14" fmla="*/ 0 w 479"/>
                <a:gd name="T15" fmla="*/ 13 h 199"/>
                <a:gd name="T16" fmla="*/ 14 w 479"/>
                <a:gd name="T17" fmla="*/ 0 h 1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79" h="199">
                  <a:moveTo>
                    <a:pt x="14" y="0"/>
                  </a:moveTo>
                  <a:cubicBezTo>
                    <a:pt x="465" y="0"/>
                    <a:pt x="465" y="0"/>
                    <a:pt x="465" y="0"/>
                  </a:cubicBezTo>
                  <a:cubicBezTo>
                    <a:pt x="473" y="0"/>
                    <a:pt x="479" y="6"/>
                    <a:pt x="479" y="13"/>
                  </a:cubicBezTo>
                  <a:cubicBezTo>
                    <a:pt x="479" y="185"/>
                    <a:pt x="479" y="185"/>
                    <a:pt x="479" y="185"/>
                  </a:cubicBezTo>
                  <a:cubicBezTo>
                    <a:pt x="479" y="193"/>
                    <a:pt x="473" y="199"/>
                    <a:pt x="465" y="199"/>
                  </a:cubicBezTo>
                  <a:cubicBezTo>
                    <a:pt x="14" y="199"/>
                    <a:pt x="14" y="199"/>
                    <a:pt x="14" y="199"/>
                  </a:cubicBezTo>
                  <a:cubicBezTo>
                    <a:pt x="7" y="199"/>
                    <a:pt x="0" y="193"/>
                    <a:pt x="0" y="185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76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bg1"/>
                  </a:solidFill>
                </a:rPr>
                <a:t>部门名称</a:t>
              </a:r>
              <a:endParaRPr lang="zh-CN" altLang="en-US" sz="1600">
                <a:solidFill>
                  <a:schemeClr val="bg1"/>
                </a:solidFill>
              </a:endParaRPr>
            </a:p>
          </p:txBody>
        </p:sp>
        <p:sp>
          <p:nvSpPr>
            <p:cNvPr id="21" name="Rectangle 21"/>
            <p:cNvSpPr>
              <a:spLocks noChangeArrowheads="1"/>
            </p:cNvSpPr>
            <p:nvPr/>
          </p:nvSpPr>
          <p:spPr bwMode="auto">
            <a:xfrm>
              <a:off x="3395898" y="3750208"/>
              <a:ext cx="466062" cy="638734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6" name="组合 75"/>
          <p:cNvGrpSpPr/>
          <p:nvPr/>
        </p:nvGrpSpPr>
        <p:grpSpPr>
          <a:xfrm>
            <a:off x="8994752" y="3710478"/>
            <a:ext cx="1731305" cy="718194"/>
            <a:chOff x="8994752" y="3710478"/>
            <a:chExt cx="1731305" cy="718194"/>
          </a:xfrm>
        </p:grpSpPr>
        <p:sp>
          <p:nvSpPr>
            <p:cNvPr id="22" name="Freeform 22"/>
            <p:cNvSpPr/>
            <p:nvPr/>
          </p:nvSpPr>
          <p:spPr bwMode="auto">
            <a:xfrm>
              <a:off x="8994752" y="3710478"/>
              <a:ext cx="1731305" cy="718194"/>
            </a:xfrm>
            <a:custGeom>
              <a:gdLst>
                <a:gd name="T0" fmla="*/ 14 w 479"/>
                <a:gd name="T1" fmla="*/ 0 h 199"/>
                <a:gd name="T2" fmla="*/ 465 w 479"/>
                <a:gd name="T3" fmla="*/ 0 h 199"/>
                <a:gd name="T4" fmla="*/ 479 w 479"/>
                <a:gd name="T5" fmla="*/ 13 h 199"/>
                <a:gd name="T6" fmla="*/ 479 w 479"/>
                <a:gd name="T7" fmla="*/ 185 h 199"/>
                <a:gd name="T8" fmla="*/ 465 w 479"/>
                <a:gd name="T9" fmla="*/ 199 h 199"/>
                <a:gd name="T10" fmla="*/ 14 w 479"/>
                <a:gd name="T11" fmla="*/ 199 h 199"/>
                <a:gd name="T12" fmla="*/ 0 w 479"/>
                <a:gd name="T13" fmla="*/ 185 h 199"/>
                <a:gd name="T14" fmla="*/ 0 w 479"/>
                <a:gd name="T15" fmla="*/ 13 h 199"/>
                <a:gd name="T16" fmla="*/ 14 w 479"/>
                <a:gd name="T17" fmla="*/ 0 h 1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79" h="199">
                  <a:moveTo>
                    <a:pt x="14" y="0"/>
                  </a:moveTo>
                  <a:cubicBezTo>
                    <a:pt x="465" y="0"/>
                    <a:pt x="465" y="0"/>
                    <a:pt x="465" y="0"/>
                  </a:cubicBezTo>
                  <a:cubicBezTo>
                    <a:pt x="473" y="0"/>
                    <a:pt x="479" y="6"/>
                    <a:pt x="479" y="13"/>
                  </a:cubicBezTo>
                  <a:cubicBezTo>
                    <a:pt x="479" y="185"/>
                    <a:pt x="479" y="185"/>
                    <a:pt x="479" y="185"/>
                  </a:cubicBezTo>
                  <a:cubicBezTo>
                    <a:pt x="479" y="193"/>
                    <a:pt x="473" y="199"/>
                    <a:pt x="465" y="199"/>
                  </a:cubicBezTo>
                  <a:cubicBezTo>
                    <a:pt x="14" y="199"/>
                    <a:pt x="14" y="199"/>
                    <a:pt x="14" y="199"/>
                  </a:cubicBezTo>
                  <a:cubicBezTo>
                    <a:pt x="6" y="199"/>
                    <a:pt x="0" y="193"/>
                    <a:pt x="0" y="185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6"/>
                    <a:pt x="6" y="0"/>
                    <a:pt x="14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76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bg1"/>
                  </a:solidFill>
                </a:rPr>
                <a:t>部门名称</a:t>
              </a:r>
              <a:endParaRPr lang="zh-CN" altLang="en-US" sz="1600">
                <a:solidFill>
                  <a:schemeClr val="bg1"/>
                </a:solidFill>
              </a:endParaRPr>
            </a:p>
          </p:txBody>
        </p:sp>
        <p:sp>
          <p:nvSpPr>
            <p:cNvPr id="23" name="Rectangle 23"/>
            <p:cNvSpPr>
              <a:spLocks noChangeArrowheads="1"/>
            </p:cNvSpPr>
            <p:nvPr/>
          </p:nvSpPr>
          <p:spPr bwMode="auto">
            <a:xfrm>
              <a:off x="9042122" y="3750208"/>
              <a:ext cx="466062" cy="638734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8" name="组合 77"/>
          <p:cNvGrpSpPr/>
          <p:nvPr/>
        </p:nvGrpSpPr>
        <p:grpSpPr>
          <a:xfrm>
            <a:off x="1465943" y="3710478"/>
            <a:ext cx="1731305" cy="718194"/>
            <a:chOff x="1465943" y="3710478"/>
            <a:chExt cx="1731305" cy="718194"/>
          </a:xfrm>
        </p:grpSpPr>
        <p:sp>
          <p:nvSpPr>
            <p:cNvPr id="24" name="Freeform 24"/>
            <p:cNvSpPr/>
            <p:nvPr/>
          </p:nvSpPr>
          <p:spPr bwMode="auto">
            <a:xfrm>
              <a:off x="1465943" y="3710478"/>
              <a:ext cx="1731305" cy="718194"/>
            </a:xfrm>
            <a:custGeom>
              <a:gdLst>
                <a:gd name="T0" fmla="*/ 14 w 479"/>
                <a:gd name="T1" fmla="*/ 0 h 199"/>
                <a:gd name="T2" fmla="*/ 466 w 479"/>
                <a:gd name="T3" fmla="*/ 0 h 199"/>
                <a:gd name="T4" fmla="*/ 479 w 479"/>
                <a:gd name="T5" fmla="*/ 13 h 199"/>
                <a:gd name="T6" fmla="*/ 479 w 479"/>
                <a:gd name="T7" fmla="*/ 185 h 199"/>
                <a:gd name="T8" fmla="*/ 466 w 479"/>
                <a:gd name="T9" fmla="*/ 199 h 199"/>
                <a:gd name="T10" fmla="*/ 14 w 479"/>
                <a:gd name="T11" fmla="*/ 199 h 199"/>
                <a:gd name="T12" fmla="*/ 0 w 479"/>
                <a:gd name="T13" fmla="*/ 185 h 199"/>
                <a:gd name="T14" fmla="*/ 0 w 479"/>
                <a:gd name="T15" fmla="*/ 13 h 199"/>
                <a:gd name="T16" fmla="*/ 14 w 479"/>
                <a:gd name="T17" fmla="*/ 0 h 1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79" h="199">
                  <a:moveTo>
                    <a:pt x="14" y="0"/>
                  </a:moveTo>
                  <a:cubicBezTo>
                    <a:pt x="466" y="0"/>
                    <a:pt x="466" y="0"/>
                    <a:pt x="466" y="0"/>
                  </a:cubicBezTo>
                  <a:cubicBezTo>
                    <a:pt x="473" y="0"/>
                    <a:pt x="479" y="6"/>
                    <a:pt x="479" y="13"/>
                  </a:cubicBezTo>
                  <a:cubicBezTo>
                    <a:pt x="479" y="185"/>
                    <a:pt x="479" y="185"/>
                    <a:pt x="479" y="185"/>
                  </a:cubicBezTo>
                  <a:cubicBezTo>
                    <a:pt x="479" y="193"/>
                    <a:pt x="473" y="199"/>
                    <a:pt x="466" y="199"/>
                  </a:cubicBezTo>
                  <a:cubicBezTo>
                    <a:pt x="14" y="199"/>
                    <a:pt x="14" y="199"/>
                    <a:pt x="14" y="199"/>
                  </a:cubicBezTo>
                  <a:cubicBezTo>
                    <a:pt x="7" y="199"/>
                    <a:pt x="0" y="193"/>
                    <a:pt x="0" y="185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576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chemeClr val="bg1"/>
                  </a:solidFill>
                </a:rPr>
                <a:t>部门名称</a:t>
              </a:r>
            </a:p>
          </p:txBody>
        </p:sp>
        <p:sp>
          <p:nvSpPr>
            <p:cNvPr id="25" name="Rectangle 25"/>
            <p:cNvSpPr>
              <a:spLocks noChangeArrowheads="1"/>
            </p:cNvSpPr>
            <p:nvPr/>
          </p:nvSpPr>
          <p:spPr bwMode="auto">
            <a:xfrm>
              <a:off x="1513313" y="3750208"/>
              <a:ext cx="466062" cy="638734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6" name="Freeform 26"/>
          <p:cNvSpPr/>
          <p:nvPr/>
        </p:nvSpPr>
        <p:spPr bwMode="auto">
          <a:xfrm>
            <a:off x="1733356" y="4732758"/>
            <a:ext cx="1162863" cy="380490"/>
          </a:xfrm>
          <a:custGeom>
            <a:gdLst>
              <a:gd name="T0" fmla="*/ 9 w 322"/>
              <a:gd name="T1" fmla="*/ 0 h 105"/>
              <a:gd name="T2" fmla="*/ 312 w 322"/>
              <a:gd name="T3" fmla="*/ 0 h 105"/>
              <a:gd name="T4" fmla="*/ 322 w 322"/>
              <a:gd name="T5" fmla="*/ 9 h 105"/>
              <a:gd name="T6" fmla="*/ 322 w 322"/>
              <a:gd name="T7" fmla="*/ 95 h 105"/>
              <a:gd name="T8" fmla="*/ 312 w 322"/>
              <a:gd name="T9" fmla="*/ 105 h 105"/>
              <a:gd name="T10" fmla="*/ 9 w 322"/>
              <a:gd name="T11" fmla="*/ 105 h 105"/>
              <a:gd name="T12" fmla="*/ 0 w 322"/>
              <a:gd name="T13" fmla="*/ 95 h 105"/>
              <a:gd name="T14" fmla="*/ 0 w 322"/>
              <a:gd name="T15" fmla="*/ 9 h 105"/>
              <a:gd name="T16" fmla="*/ 9 w 322"/>
              <a:gd name="T17" fmla="*/ 0 h 1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2" h="105">
                <a:moveTo>
                  <a:pt x="9" y="0"/>
                </a:moveTo>
                <a:cubicBezTo>
                  <a:pt x="312" y="0"/>
                  <a:pt x="312" y="0"/>
                  <a:pt x="312" y="0"/>
                </a:cubicBezTo>
                <a:cubicBezTo>
                  <a:pt x="318" y="0"/>
                  <a:pt x="322" y="4"/>
                  <a:pt x="322" y="9"/>
                </a:cubicBezTo>
                <a:cubicBezTo>
                  <a:pt x="322" y="95"/>
                  <a:pt x="322" y="95"/>
                  <a:pt x="322" y="95"/>
                </a:cubicBezTo>
                <a:cubicBezTo>
                  <a:pt x="322" y="101"/>
                  <a:pt x="318" y="105"/>
                  <a:pt x="312" y="105"/>
                </a:cubicBezTo>
                <a:cubicBezTo>
                  <a:pt x="9" y="105"/>
                  <a:pt x="9" y="105"/>
                  <a:pt x="9" y="105"/>
                </a:cubicBezTo>
                <a:cubicBezTo>
                  <a:pt x="4" y="105"/>
                  <a:pt x="0" y="101"/>
                  <a:pt x="0" y="95"/>
                </a:cubicBezTo>
                <a:cubicBezTo>
                  <a:pt x="0" y="9"/>
                  <a:pt x="0" y="9"/>
                  <a:pt x="0" y="9"/>
                </a:cubicBezTo>
                <a:cubicBezTo>
                  <a:pt x="0" y="4"/>
                  <a:pt x="4" y="0"/>
                  <a:pt x="9" y="0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27" name="Freeform 27"/>
          <p:cNvSpPr/>
          <p:nvPr/>
        </p:nvSpPr>
        <p:spPr bwMode="auto">
          <a:xfrm>
            <a:off x="1733356" y="5264527"/>
            <a:ext cx="1162863" cy="378961"/>
          </a:xfrm>
          <a:custGeom>
            <a:gdLst>
              <a:gd name="T0" fmla="*/ 9 w 322"/>
              <a:gd name="T1" fmla="*/ 0 h 105"/>
              <a:gd name="T2" fmla="*/ 312 w 322"/>
              <a:gd name="T3" fmla="*/ 0 h 105"/>
              <a:gd name="T4" fmla="*/ 322 w 322"/>
              <a:gd name="T5" fmla="*/ 9 h 105"/>
              <a:gd name="T6" fmla="*/ 322 w 322"/>
              <a:gd name="T7" fmla="*/ 96 h 105"/>
              <a:gd name="T8" fmla="*/ 312 w 322"/>
              <a:gd name="T9" fmla="*/ 105 h 105"/>
              <a:gd name="T10" fmla="*/ 9 w 322"/>
              <a:gd name="T11" fmla="*/ 105 h 105"/>
              <a:gd name="T12" fmla="*/ 0 w 322"/>
              <a:gd name="T13" fmla="*/ 96 h 105"/>
              <a:gd name="T14" fmla="*/ 0 w 322"/>
              <a:gd name="T15" fmla="*/ 9 h 105"/>
              <a:gd name="T16" fmla="*/ 9 w 322"/>
              <a:gd name="T17" fmla="*/ 0 h 1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2" h="105">
                <a:moveTo>
                  <a:pt x="9" y="0"/>
                </a:moveTo>
                <a:cubicBezTo>
                  <a:pt x="312" y="0"/>
                  <a:pt x="312" y="0"/>
                  <a:pt x="312" y="0"/>
                </a:cubicBezTo>
                <a:cubicBezTo>
                  <a:pt x="318" y="0"/>
                  <a:pt x="322" y="4"/>
                  <a:pt x="322" y="9"/>
                </a:cubicBezTo>
                <a:cubicBezTo>
                  <a:pt x="322" y="96"/>
                  <a:pt x="322" y="96"/>
                  <a:pt x="322" y="96"/>
                </a:cubicBezTo>
                <a:cubicBezTo>
                  <a:pt x="322" y="101"/>
                  <a:pt x="318" y="105"/>
                  <a:pt x="312" y="105"/>
                </a:cubicBezTo>
                <a:cubicBezTo>
                  <a:pt x="9" y="105"/>
                  <a:pt x="9" y="105"/>
                  <a:pt x="9" y="105"/>
                </a:cubicBezTo>
                <a:cubicBezTo>
                  <a:pt x="4" y="105"/>
                  <a:pt x="0" y="101"/>
                  <a:pt x="0" y="96"/>
                </a:cubicBezTo>
                <a:cubicBezTo>
                  <a:pt x="0" y="9"/>
                  <a:pt x="0" y="9"/>
                  <a:pt x="0" y="9"/>
                </a:cubicBezTo>
                <a:cubicBezTo>
                  <a:pt x="0" y="4"/>
                  <a:pt x="4" y="0"/>
                  <a:pt x="9" y="0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28" name="Freeform 28"/>
          <p:cNvSpPr/>
          <p:nvPr/>
        </p:nvSpPr>
        <p:spPr bwMode="auto">
          <a:xfrm>
            <a:off x="1733356" y="5796296"/>
            <a:ext cx="1162863" cy="378961"/>
          </a:xfrm>
          <a:custGeom>
            <a:gdLst>
              <a:gd name="T0" fmla="*/ 9 w 322"/>
              <a:gd name="T1" fmla="*/ 0 h 105"/>
              <a:gd name="T2" fmla="*/ 312 w 322"/>
              <a:gd name="T3" fmla="*/ 0 h 105"/>
              <a:gd name="T4" fmla="*/ 322 w 322"/>
              <a:gd name="T5" fmla="*/ 10 h 105"/>
              <a:gd name="T6" fmla="*/ 322 w 322"/>
              <a:gd name="T7" fmla="*/ 96 h 105"/>
              <a:gd name="T8" fmla="*/ 312 w 322"/>
              <a:gd name="T9" fmla="*/ 105 h 105"/>
              <a:gd name="T10" fmla="*/ 9 w 322"/>
              <a:gd name="T11" fmla="*/ 105 h 105"/>
              <a:gd name="T12" fmla="*/ 0 w 322"/>
              <a:gd name="T13" fmla="*/ 96 h 105"/>
              <a:gd name="T14" fmla="*/ 0 w 322"/>
              <a:gd name="T15" fmla="*/ 10 h 105"/>
              <a:gd name="T16" fmla="*/ 9 w 322"/>
              <a:gd name="T17" fmla="*/ 0 h 1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2" h="105">
                <a:moveTo>
                  <a:pt x="9" y="0"/>
                </a:moveTo>
                <a:cubicBezTo>
                  <a:pt x="312" y="0"/>
                  <a:pt x="312" y="0"/>
                  <a:pt x="312" y="0"/>
                </a:cubicBezTo>
                <a:cubicBezTo>
                  <a:pt x="318" y="0"/>
                  <a:pt x="322" y="4"/>
                  <a:pt x="322" y="10"/>
                </a:cubicBezTo>
                <a:cubicBezTo>
                  <a:pt x="322" y="96"/>
                  <a:pt x="322" y="96"/>
                  <a:pt x="322" y="96"/>
                </a:cubicBezTo>
                <a:cubicBezTo>
                  <a:pt x="322" y="101"/>
                  <a:pt x="318" y="105"/>
                  <a:pt x="312" y="105"/>
                </a:cubicBezTo>
                <a:cubicBezTo>
                  <a:pt x="9" y="105"/>
                  <a:pt x="9" y="105"/>
                  <a:pt x="9" y="105"/>
                </a:cubicBezTo>
                <a:cubicBezTo>
                  <a:pt x="4" y="105"/>
                  <a:pt x="0" y="101"/>
                  <a:pt x="0" y="96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4" y="0"/>
                  <a:pt x="9" y="0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29" name="Freeform 29"/>
          <p:cNvSpPr/>
          <p:nvPr/>
        </p:nvSpPr>
        <p:spPr bwMode="auto">
          <a:xfrm>
            <a:off x="3623580" y="4732758"/>
            <a:ext cx="1162863" cy="380490"/>
          </a:xfrm>
          <a:custGeom>
            <a:gdLst>
              <a:gd name="T0" fmla="*/ 9 w 322"/>
              <a:gd name="T1" fmla="*/ 0 h 105"/>
              <a:gd name="T2" fmla="*/ 312 w 322"/>
              <a:gd name="T3" fmla="*/ 0 h 105"/>
              <a:gd name="T4" fmla="*/ 322 w 322"/>
              <a:gd name="T5" fmla="*/ 9 h 105"/>
              <a:gd name="T6" fmla="*/ 322 w 322"/>
              <a:gd name="T7" fmla="*/ 95 h 105"/>
              <a:gd name="T8" fmla="*/ 312 w 322"/>
              <a:gd name="T9" fmla="*/ 105 h 105"/>
              <a:gd name="T10" fmla="*/ 9 w 322"/>
              <a:gd name="T11" fmla="*/ 105 h 105"/>
              <a:gd name="T12" fmla="*/ 0 w 322"/>
              <a:gd name="T13" fmla="*/ 95 h 105"/>
              <a:gd name="T14" fmla="*/ 0 w 322"/>
              <a:gd name="T15" fmla="*/ 9 h 105"/>
              <a:gd name="T16" fmla="*/ 9 w 322"/>
              <a:gd name="T17" fmla="*/ 0 h 1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2" h="105">
                <a:moveTo>
                  <a:pt x="9" y="0"/>
                </a:moveTo>
                <a:cubicBezTo>
                  <a:pt x="312" y="0"/>
                  <a:pt x="312" y="0"/>
                  <a:pt x="312" y="0"/>
                </a:cubicBezTo>
                <a:cubicBezTo>
                  <a:pt x="318" y="0"/>
                  <a:pt x="322" y="4"/>
                  <a:pt x="322" y="9"/>
                </a:cubicBezTo>
                <a:cubicBezTo>
                  <a:pt x="322" y="95"/>
                  <a:pt x="322" y="95"/>
                  <a:pt x="322" y="95"/>
                </a:cubicBezTo>
                <a:cubicBezTo>
                  <a:pt x="322" y="101"/>
                  <a:pt x="318" y="105"/>
                  <a:pt x="312" y="105"/>
                </a:cubicBezTo>
                <a:cubicBezTo>
                  <a:pt x="9" y="105"/>
                  <a:pt x="9" y="105"/>
                  <a:pt x="9" y="105"/>
                </a:cubicBezTo>
                <a:cubicBezTo>
                  <a:pt x="4" y="105"/>
                  <a:pt x="0" y="101"/>
                  <a:pt x="0" y="95"/>
                </a:cubicBezTo>
                <a:cubicBezTo>
                  <a:pt x="0" y="9"/>
                  <a:pt x="0" y="9"/>
                  <a:pt x="0" y="9"/>
                </a:cubicBezTo>
                <a:cubicBezTo>
                  <a:pt x="0" y="4"/>
                  <a:pt x="4" y="0"/>
                  <a:pt x="9" y="0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部门名称</a:t>
            </a:r>
          </a:p>
        </p:txBody>
      </p:sp>
      <p:sp>
        <p:nvSpPr>
          <p:cNvPr id="30" name="Freeform 30"/>
          <p:cNvSpPr/>
          <p:nvPr/>
        </p:nvSpPr>
        <p:spPr bwMode="auto">
          <a:xfrm>
            <a:off x="3623580" y="5264527"/>
            <a:ext cx="1162863" cy="378961"/>
          </a:xfrm>
          <a:custGeom>
            <a:gdLst>
              <a:gd name="T0" fmla="*/ 9 w 322"/>
              <a:gd name="T1" fmla="*/ 0 h 105"/>
              <a:gd name="T2" fmla="*/ 312 w 322"/>
              <a:gd name="T3" fmla="*/ 0 h 105"/>
              <a:gd name="T4" fmla="*/ 322 w 322"/>
              <a:gd name="T5" fmla="*/ 9 h 105"/>
              <a:gd name="T6" fmla="*/ 322 w 322"/>
              <a:gd name="T7" fmla="*/ 96 h 105"/>
              <a:gd name="T8" fmla="*/ 312 w 322"/>
              <a:gd name="T9" fmla="*/ 105 h 105"/>
              <a:gd name="T10" fmla="*/ 9 w 322"/>
              <a:gd name="T11" fmla="*/ 105 h 105"/>
              <a:gd name="T12" fmla="*/ 0 w 322"/>
              <a:gd name="T13" fmla="*/ 96 h 105"/>
              <a:gd name="T14" fmla="*/ 0 w 322"/>
              <a:gd name="T15" fmla="*/ 9 h 105"/>
              <a:gd name="T16" fmla="*/ 9 w 322"/>
              <a:gd name="T17" fmla="*/ 0 h 1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2" h="105">
                <a:moveTo>
                  <a:pt x="9" y="0"/>
                </a:moveTo>
                <a:cubicBezTo>
                  <a:pt x="312" y="0"/>
                  <a:pt x="312" y="0"/>
                  <a:pt x="312" y="0"/>
                </a:cubicBezTo>
                <a:cubicBezTo>
                  <a:pt x="318" y="0"/>
                  <a:pt x="322" y="4"/>
                  <a:pt x="322" y="9"/>
                </a:cubicBezTo>
                <a:cubicBezTo>
                  <a:pt x="322" y="96"/>
                  <a:pt x="322" y="96"/>
                  <a:pt x="322" y="96"/>
                </a:cubicBezTo>
                <a:cubicBezTo>
                  <a:pt x="322" y="101"/>
                  <a:pt x="318" y="105"/>
                  <a:pt x="312" y="105"/>
                </a:cubicBezTo>
                <a:cubicBezTo>
                  <a:pt x="9" y="105"/>
                  <a:pt x="9" y="105"/>
                  <a:pt x="9" y="105"/>
                </a:cubicBezTo>
                <a:cubicBezTo>
                  <a:pt x="4" y="105"/>
                  <a:pt x="0" y="101"/>
                  <a:pt x="0" y="96"/>
                </a:cubicBezTo>
                <a:cubicBezTo>
                  <a:pt x="0" y="9"/>
                  <a:pt x="0" y="9"/>
                  <a:pt x="0" y="9"/>
                </a:cubicBezTo>
                <a:cubicBezTo>
                  <a:pt x="0" y="4"/>
                  <a:pt x="4" y="0"/>
                  <a:pt x="9" y="0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1" name="Freeform 31"/>
          <p:cNvSpPr/>
          <p:nvPr/>
        </p:nvSpPr>
        <p:spPr bwMode="auto">
          <a:xfrm>
            <a:off x="3623580" y="5796296"/>
            <a:ext cx="1162863" cy="378961"/>
          </a:xfrm>
          <a:custGeom>
            <a:gdLst>
              <a:gd name="T0" fmla="*/ 9 w 322"/>
              <a:gd name="T1" fmla="*/ 0 h 105"/>
              <a:gd name="T2" fmla="*/ 312 w 322"/>
              <a:gd name="T3" fmla="*/ 0 h 105"/>
              <a:gd name="T4" fmla="*/ 322 w 322"/>
              <a:gd name="T5" fmla="*/ 10 h 105"/>
              <a:gd name="T6" fmla="*/ 322 w 322"/>
              <a:gd name="T7" fmla="*/ 96 h 105"/>
              <a:gd name="T8" fmla="*/ 312 w 322"/>
              <a:gd name="T9" fmla="*/ 105 h 105"/>
              <a:gd name="T10" fmla="*/ 9 w 322"/>
              <a:gd name="T11" fmla="*/ 105 h 105"/>
              <a:gd name="T12" fmla="*/ 0 w 322"/>
              <a:gd name="T13" fmla="*/ 96 h 105"/>
              <a:gd name="T14" fmla="*/ 0 w 322"/>
              <a:gd name="T15" fmla="*/ 10 h 105"/>
              <a:gd name="T16" fmla="*/ 9 w 322"/>
              <a:gd name="T17" fmla="*/ 0 h 1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2" h="105">
                <a:moveTo>
                  <a:pt x="9" y="0"/>
                </a:moveTo>
                <a:cubicBezTo>
                  <a:pt x="312" y="0"/>
                  <a:pt x="312" y="0"/>
                  <a:pt x="312" y="0"/>
                </a:cubicBezTo>
                <a:cubicBezTo>
                  <a:pt x="318" y="0"/>
                  <a:pt x="322" y="4"/>
                  <a:pt x="322" y="10"/>
                </a:cubicBezTo>
                <a:cubicBezTo>
                  <a:pt x="322" y="96"/>
                  <a:pt x="322" y="96"/>
                  <a:pt x="322" y="96"/>
                </a:cubicBezTo>
                <a:cubicBezTo>
                  <a:pt x="322" y="101"/>
                  <a:pt x="318" y="105"/>
                  <a:pt x="312" y="105"/>
                </a:cubicBezTo>
                <a:cubicBezTo>
                  <a:pt x="9" y="105"/>
                  <a:pt x="9" y="105"/>
                  <a:pt x="9" y="105"/>
                </a:cubicBezTo>
                <a:cubicBezTo>
                  <a:pt x="4" y="105"/>
                  <a:pt x="0" y="101"/>
                  <a:pt x="0" y="96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4" y="0"/>
                  <a:pt x="9" y="0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2" name="Freeform 32"/>
          <p:cNvSpPr/>
          <p:nvPr/>
        </p:nvSpPr>
        <p:spPr bwMode="auto">
          <a:xfrm>
            <a:off x="5512276" y="4732758"/>
            <a:ext cx="1164391" cy="380490"/>
          </a:xfrm>
          <a:custGeom>
            <a:gdLst>
              <a:gd name="T0" fmla="*/ 9 w 322"/>
              <a:gd name="T1" fmla="*/ 0 h 105"/>
              <a:gd name="T2" fmla="*/ 313 w 322"/>
              <a:gd name="T3" fmla="*/ 0 h 105"/>
              <a:gd name="T4" fmla="*/ 322 w 322"/>
              <a:gd name="T5" fmla="*/ 9 h 105"/>
              <a:gd name="T6" fmla="*/ 322 w 322"/>
              <a:gd name="T7" fmla="*/ 95 h 105"/>
              <a:gd name="T8" fmla="*/ 313 w 322"/>
              <a:gd name="T9" fmla="*/ 105 h 105"/>
              <a:gd name="T10" fmla="*/ 9 w 322"/>
              <a:gd name="T11" fmla="*/ 105 h 105"/>
              <a:gd name="T12" fmla="*/ 0 w 322"/>
              <a:gd name="T13" fmla="*/ 95 h 105"/>
              <a:gd name="T14" fmla="*/ 0 w 322"/>
              <a:gd name="T15" fmla="*/ 9 h 105"/>
              <a:gd name="T16" fmla="*/ 9 w 322"/>
              <a:gd name="T17" fmla="*/ 0 h 1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2" h="105">
                <a:moveTo>
                  <a:pt x="9" y="0"/>
                </a:moveTo>
                <a:cubicBezTo>
                  <a:pt x="313" y="0"/>
                  <a:pt x="313" y="0"/>
                  <a:pt x="313" y="0"/>
                </a:cubicBezTo>
                <a:cubicBezTo>
                  <a:pt x="318" y="0"/>
                  <a:pt x="322" y="4"/>
                  <a:pt x="322" y="9"/>
                </a:cubicBezTo>
                <a:cubicBezTo>
                  <a:pt x="322" y="95"/>
                  <a:pt x="322" y="95"/>
                  <a:pt x="322" y="95"/>
                </a:cubicBezTo>
                <a:cubicBezTo>
                  <a:pt x="322" y="101"/>
                  <a:pt x="318" y="105"/>
                  <a:pt x="313" y="105"/>
                </a:cubicBezTo>
                <a:cubicBezTo>
                  <a:pt x="9" y="105"/>
                  <a:pt x="9" y="105"/>
                  <a:pt x="9" y="105"/>
                </a:cubicBezTo>
                <a:cubicBezTo>
                  <a:pt x="4" y="105"/>
                  <a:pt x="0" y="101"/>
                  <a:pt x="0" y="95"/>
                </a:cubicBezTo>
                <a:cubicBezTo>
                  <a:pt x="0" y="9"/>
                  <a:pt x="0" y="9"/>
                  <a:pt x="0" y="9"/>
                </a:cubicBezTo>
                <a:cubicBezTo>
                  <a:pt x="0" y="4"/>
                  <a:pt x="4" y="0"/>
                  <a:pt x="9" y="0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3" name="Freeform 33"/>
          <p:cNvSpPr/>
          <p:nvPr/>
        </p:nvSpPr>
        <p:spPr bwMode="auto">
          <a:xfrm>
            <a:off x="5512276" y="5264527"/>
            <a:ext cx="1164391" cy="378961"/>
          </a:xfrm>
          <a:custGeom>
            <a:gdLst>
              <a:gd name="T0" fmla="*/ 9 w 322"/>
              <a:gd name="T1" fmla="*/ 0 h 105"/>
              <a:gd name="T2" fmla="*/ 313 w 322"/>
              <a:gd name="T3" fmla="*/ 0 h 105"/>
              <a:gd name="T4" fmla="*/ 322 w 322"/>
              <a:gd name="T5" fmla="*/ 9 h 105"/>
              <a:gd name="T6" fmla="*/ 322 w 322"/>
              <a:gd name="T7" fmla="*/ 96 h 105"/>
              <a:gd name="T8" fmla="*/ 313 w 322"/>
              <a:gd name="T9" fmla="*/ 105 h 105"/>
              <a:gd name="T10" fmla="*/ 9 w 322"/>
              <a:gd name="T11" fmla="*/ 105 h 105"/>
              <a:gd name="T12" fmla="*/ 0 w 322"/>
              <a:gd name="T13" fmla="*/ 96 h 105"/>
              <a:gd name="T14" fmla="*/ 0 w 322"/>
              <a:gd name="T15" fmla="*/ 9 h 105"/>
              <a:gd name="T16" fmla="*/ 9 w 322"/>
              <a:gd name="T17" fmla="*/ 0 h 1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2" h="105">
                <a:moveTo>
                  <a:pt x="9" y="0"/>
                </a:moveTo>
                <a:cubicBezTo>
                  <a:pt x="313" y="0"/>
                  <a:pt x="313" y="0"/>
                  <a:pt x="313" y="0"/>
                </a:cubicBezTo>
                <a:cubicBezTo>
                  <a:pt x="318" y="0"/>
                  <a:pt x="322" y="4"/>
                  <a:pt x="322" y="9"/>
                </a:cubicBezTo>
                <a:cubicBezTo>
                  <a:pt x="322" y="96"/>
                  <a:pt x="322" y="96"/>
                  <a:pt x="322" y="96"/>
                </a:cubicBezTo>
                <a:cubicBezTo>
                  <a:pt x="322" y="101"/>
                  <a:pt x="318" y="105"/>
                  <a:pt x="313" y="105"/>
                </a:cubicBezTo>
                <a:cubicBezTo>
                  <a:pt x="9" y="105"/>
                  <a:pt x="9" y="105"/>
                  <a:pt x="9" y="105"/>
                </a:cubicBezTo>
                <a:cubicBezTo>
                  <a:pt x="4" y="105"/>
                  <a:pt x="0" y="101"/>
                  <a:pt x="0" y="96"/>
                </a:cubicBezTo>
                <a:cubicBezTo>
                  <a:pt x="0" y="9"/>
                  <a:pt x="0" y="9"/>
                  <a:pt x="0" y="9"/>
                </a:cubicBezTo>
                <a:cubicBezTo>
                  <a:pt x="0" y="4"/>
                  <a:pt x="4" y="0"/>
                  <a:pt x="9" y="0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4" name="Freeform 34"/>
          <p:cNvSpPr/>
          <p:nvPr/>
        </p:nvSpPr>
        <p:spPr bwMode="auto">
          <a:xfrm>
            <a:off x="5512276" y="5796296"/>
            <a:ext cx="1164391" cy="378961"/>
          </a:xfrm>
          <a:custGeom>
            <a:gdLst>
              <a:gd name="T0" fmla="*/ 9 w 322"/>
              <a:gd name="T1" fmla="*/ 0 h 105"/>
              <a:gd name="T2" fmla="*/ 313 w 322"/>
              <a:gd name="T3" fmla="*/ 0 h 105"/>
              <a:gd name="T4" fmla="*/ 322 w 322"/>
              <a:gd name="T5" fmla="*/ 10 h 105"/>
              <a:gd name="T6" fmla="*/ 322 w 322"/>
              <a:gd name="T7" fmla="*/ 96 h 105"/>
              <a:gd name="T8" fmla="*/ 313 w 322"/>
              <a:gd name="T9" fmla="*/ 105 h 105"/>
              <a:gd name="T10" fmla="*/ 9 w 322"/>
              <a:gd name="T11" fmla="*/ 105 h 105"/>
              <a:gd name="T12" fmla="*/ 0 w 322"/>
              <a:gd name="T13" fmla="*/ 96 h 105"/>
              <a:gd name="T14" fmla="*/ 0 w 322"/>
              <a:gd name="T15" fmla="*/ 10 h 105"/>
              <a:gd name="T16" fmla="*/ 9 w 322"/>
              <a:gd name="T17" fmla="*/ 0 h 1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2" h="105">
                <a:moveTo>
                  <a:pt x="9" y="0"/>
                </a:moveTo>
                <a:cubicBezTo>
                  <a:pt x="313" y="0"/>
                  <a:pt x="313" y="0"/>
                  <a:pt x="313" y="0"/>
                </a:cubicBezTo>
                <a:cubicBezTo>
                  <a:pt x="318" y="0"/>
                  <a:pt x="322" y="4"/>
                  <a:pt x="322" y="10"/>
                </a:cubicBezTo>
                <a:cubicBezTo>
                  <a:pt x="322" y="96"/>
                  <a:pt x="322" y="96"/>
                  <a:pt x="322" y="96"/>
                </a:cubicBezTo>
                <a:cubicBezTo>
                  <a:pt x="322" y="101"/>
                  <a:pt x="318" y="105"/>
                  <a:pt x="313" y="105"/>
                </a:cubicBezTo>
                <a:cubicBezTo>
                  <a:pt x="9" y="105"/>
                  <a:pt x="9" y="105"/>
                  <a:pt x="9" y="105"/>
                </a:cubicBezTo>
                <a:cubicBezTo>
                  <a:pt x="4" y="105"/>
                  <a:pt x="0" y="101"/>
                  <a:pt x="0" y="96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4" y="0"/>
                  <a:pt x="9" y="0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5" name="Freeform 35"/>
          <p:cNvSpPr/>
          <p:nvPr/>
        </p:nvSpPr>
        <p:spPr bwMode="auto">
          <a:xfrm>
            <a:off x="7402501" y="4732758"/>
            <a:ext cx="1162863" cy="380490"/>
          </a:xfrm>
          <a:custGeom>
            <a:gdLst>
              <a:gd name="T0" fmla="*/ 9 w 322"/>
              <a:gd name="T1" fmla="*/ 0 h 105"/>
              <a:gd name="T2" fmla="*/ 313 w 322"/>
              <a:gd name="T3" fmla="*/ 0 h 105"/>
              <a:gd name="T4" fmla="*/ 322 w 322"/>
              <a:gd name="T5" fmla="*/ 9 h 105"/>
              <a:gd name="T6" fmla="*/ 322 w 322"/>
              <a:gd name="T7" fmla="*/ 95 h 105"/>
              <a:gd name="T8" fmla="*/ 313 w 322"/>
              <a:gd name="T9" fmla="*/ 105 h 105"/>
              <a:gd name="T10" fmla="*/ 9 w 322"/>
              <a:gd name="T11" fmla="*/ 105 h 105"/>
              <a:gd name="T12" fmla="*/ 0 w 322"/>
              <a:gd name="T13" fmla="*/ 95 h 105"/>
              <a:gd name="T14" fmla="*/ 0 w 322"/>
              <a:gd name="T15" fmla="*/ 9 h 105"/>
              <a:gd name="T16" fmla="*/ 9 w 322"/>
              <a:gd name="T17" fmla="*/ 0 h 1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2" h="105">
                <a:moveTo>
                  <a:pt x="9" y="0"/>
                </a:moveTo>
                <a:cubicBezTo>
                  <a:pt x="313" y="0"/>
                  <a:pt x="313" y="0"/>
                  <a:pt x="313" y="0"/>
                </a:cubicBezTo>
                <a:cubicBezTo>
                  <a:pt x="318" y="0"/>
                  <a:pt x="322" y="4"/>
                  <a:pt x="322" y="9"/>
                </a:cubicBezTo>
                <a:cubicBezTo>
                  <a:pt x="322" y="95"/>
                  <a:pt x="322" y="95"/>
                  <a:pt x="322" y="95"/>
                </a:cubicBezTo>
                <a:cubicBezTo>
                  <a:pt x="322" y="101"/>
                  <a:pt x="318" y="105"/>
                  <a:pt x="313" y="105"/>
                </a:cubicBezTo>
                <a:cubicBezTo>
                  <a:pt x="9" y="105"/>
                  <a:pt x="9" y="105"/>
                  <a:pt x="9" y="105"/>
                </a:cubicBezTo>
                <a:cubicBezTo>
                  <a:pt x="4" y="105"/>
                  <a:pt x="0" y="101"/>
                  <a:pt x="0" y="95"/>
                </a:cubicBezTo>
                <a:cubicBezTo>
                  <a:pt x="0" y="9"/>
                  <a:pt x="0" y="9"/>
                  <a:pt x="0" y="9"/>
                </a:cubicBezTo>
                <a:cubicBezTo>
                  <a:pt x="0" y="4"/>
                  <a:pt x="4" y="0"/>
                  <a:pt x="9" y="0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6" name="Freeform 36"/>
          <p:cNvSpPr/>
          <p:nvPr/>
        </p:nvSpPr>
        <p:spPr bwMode="auto">
          <a:xfrm>
            <a:off x="7402501" y="5264527"/>
            <a:ext cx="1162863" cy="378961"/>
          </a:xfrm>
          <a:custGeom>
            <a:gdLst>
              <a:gd name="T0" fmla="*/ 9 w 322"/>
              <a:gd name="T1" fmla="*/ 0 h 105"/>
              <a:gd name="T2" fmla="*/ 313 w 322"/>
              <a:gd name="T3" fmla="*/ 0 h 105"/>
              <a:gd name="T4" fmla="*/ 322 w 322"/>
              <a:gd name="T5" fmla="*/ 9 h 105"/>
              <a:gd name="T6" fmla="*/ 322 w 322"/>
              <a:gd name="T7" fmla="*/ 96 h 105"/>
              <a:gd name="T8" fmla="*/ 313 w 322"/>
              <a:gd name="T9" fmla="*/ 105 h 105"/>
              <a:gd name="T10" fmla="*/ 9 w 322"/>
              <a:gd name="T11" fmla="*/ 105 h 105"/>
              <a:gd name="T12" fmla="*/ 0 w 322"/>
              <a:gd name="T13" fmla="*/ 96 h 105"/>
              <a:gd name="T14" fmla="*/ 0 w 322"/>
              <a:gd name="T15" fmla="*/ 9 h 105"/>
              <a:gd name="T16" fmla="*/ 9 w 322"/>
              <a:gd name="T17" fmla="*/ 0 h 1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2" h="105">
                <a:moveTo>
                  <a:pt x="9" y="0"/>
                </a:moveTo>
                <a:cubicBezTo>
                  <a:pt x="313" y="0"/>
                  <a:pt x="313" y="0"/>
                  <a:pt x="313" y="0"/>
                </a:cubicBezTo>
                <a:cubicBezTo>
                  <a:pt x="318" y="0"/>
                  <a:pt x="322" y="4"/>
                  <a:pt x="322" y="9"/>
                </a:cubicBezTo>
                <a:cubicBezTo>
                  <a:pt x="322" y="96"/>
                  <a:pt x="322" y="96"/>
                  <a:pt x="322" y="96"/>
                </a:cubicBezTo>
                <a:cubicBezTo>
                  <a:pt x="322" y="101"/>
                  <a:pt x="318" y="105"/>
                  <a:pt x="313" y="105"/>
                </a:cubicBezTo>
                <a:cubicBezTo>
                  <a:pt x="9" y="105"/>
                  <a:pt x="9" y="105"/>
                  <a:pt x="9" y="105"/>
                </a:cubicBezTo>
                <a:cubicBezTo>
                  <a:pt x="4" y="105"/>
                  <a:pt x="0" y="101"/>
                  <a:pt x="0" y="96"/>
                </a:cubicBezTo>
                <a:cubicBezTo>
                  <a:pt x="0" y="9"/>
                  <a:pt x="0" y="9"/>
                  <a:pt x="0" y="9"/>
                </a:cubicBezTo>
                <a:cubicBezTo>
                  <a:pt x="0" y="4"/>
                  <a:pt x="4" y="0"/>
                  <a:pt x="9" y="0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7" name="Freeform 37"/>
          <p:cNvSpPr/>
          <p:nvPr/>
        </p:nvSpPr>
        <p:spPr bwMode="auto">
          <a:xfrm>
            <a:off x="7402501" y="5796296"/>
            <a:ext cx="1162863" cy="378961"/>
          </a:xfrm>
          <a:custGeom>
            <a:gdLst>
              <a:gd name="T0" fmla="*/ 9 w 322"/>
              <a:gd name="T1" fmla="*/ 0 h 105"/>
              <a:gd name="T2" fmla="*/ 313 w 322"/>
              <a:gd name="T3" fmla="*/ 0 h 105"/>
              <a:gd name="T4" fmla="*/ 322 w 322"/>
              <a:gd name="T5" fmla="*/ 10 h 105"/>
              <a:gd name="T6" fmla="*/ 322 w 322"/>
              <a:gd name="T7" fmla="*/ 96 h 105"/>
              <a:gd name="T8" fmla="*/ 313 w 322"/>
              <a:gd name="T9" fmla="*/ 105 h 105"/>
              <a:gd name="T10" fmla="*/ 9 w 322"/>
              <a:gd name="T11" fmla="*/ 105 h 105"/>
              <a:gd name="T12" fmla="*/ 0 w 322"/>
              <a:gd name="T13" fmla="*/ 96 h 105"/>
              <a:gd name="T14" fmla="*/ 0 w 322"/>
              <a:gd name="T15" fmla="*/ 10 h 105"/>
              <a:gd name="T16" fmla="*/ 9 w 322"/>
              <a:gd name="T17" fmla="*/ 0 h 1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2" h="105">
                <a:moveTo>
                  <a:pt x="9" y="0"/>
                </a:moveTo>
                <a:cubicBezTo>
                  <a:pt x="313" y="0"/>
                  <a:pt x="313" y="0"/>
                  <a:pt x="313" y="0"/>
                </a:cubicBezTo>
                <a:cubicBezTo>
                  <a:pt x="318" y="0"/>
                  <a:pt x="322" y="4"/>
                  <a:pt x="322" y="10"/>
                </a:cubicBezTo>
                <a:cubicBezTo>
                  <a:pt x="322" y="96"/>
                  <a:pt x="322" y="96"/>
                  <a:pt x="322" y="96"/>
                </a:cubicBezTo>
                <a:cubicBezTo>
                  <a:pt x="322" y="101"/>
                  <a:pt x="318" y="105"/>
                  <a:pt x="313" y="105"/>
                </a:cubicBezTo>
                <a:cubicBezTo>
                  <a:pt x="9" y="105"/>
                  <a:pt x="9" y="105"/>
                  <a:pt x="9" y="105"/>
                </a:cubicBezTo>
                <a:cubicBezTo>
                  <a:pt x="4" y="105"/>
                  <a:pt x="0" y="101"/>
                  <a:pt x="0" y="96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4" y="0"/>
                  <a:pt x="9" y="0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8" name="Freeform 38"/>
          <p:cNvSpPr/>
          <p:nvPr/>
        </p:nvSpPr>
        <p:spPr bwMode="auto">
          <a:xfrm>
            <a:off x="9291198" y="4732758"/>
            <a:ext cx="1164391" cy="380490"/>
          </a:xfrm>
          <a:custGeom>
            <a:gdLst>
              <a:gd name="T0" fmla="*/ 10 w 322"/>
              <a:gd name="T1" fmla="*/ 0 h 105"/>
              <a:gd name="T2" fmla="*/ 313 w 322"/>
              <a:gd name="T3" fmla="*/ 0 h 105"/>
              <a:gd name="T4" fmla="*/ 322 w 322"/>
              <a:gd name="T5" fmla="*/ 9 h 105"/>
              <a:gd name="T6" fmla="*/ 322 w 322"/>
              <a:gd name="T7" fmla="*/ 95 h 105"/>
              <a:gd name="T8" fmla="*/ 313 w 322"/>
              <a:gd name="T9" fmla="*/ 105 h 105"/>
              <a:gd name="T10" fmla="*/ 10 w 322"/>
              <a:gd name="T11" fmla="*/ 105 h 105"/>
              <a:gd name="T12" fmla="*/ 0 w 322"/>
              <a:gd name="T13" fmla="*/ 95 h 105"/>
              <a:gd name="T14" fmla="*/ 0 w 322"/>
              <a:gd name="T15" fmla="*/ 9 h 105"/>
              <a:gd name="T16" fmla="*/ 10 w 322"/>
              <a:gd name="T17" fmla="*/ 0 h 1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2" h="105">
                <a:moveTo>
                  <a:pt x="10" y="0"/>
                </a:moveTo>
                <a:cubicBezTo>
                  <a:pt x="313" y="0"/>
                  <a:pt x="313" y="0"/>
                  <a:pt x="313" y="0"/>
                </a:cubicBezTo>
                <a:cubicBezTo>
                  <a:pt x="318" y="0"/>
                  <a:pt x="322" y="4"/>
                  <a:pt x="322" y="9"/>
                </a:cubicBezTo>
                <a:cubicBezTo>
                  <a:pt x="322" y="95"/>
                  <a:pt x="322" y="95"/>
                  <a:pt x="322" y="95"/>
                </a:cubicBezTo>
                <a:cubicBezTo>
                  <a:pt x="322" y="101"/>
                  <a:pt x="318" y="105"/>
                  <a:pt x="313" y="105"/>
                </a:cubicBezTo>
                <a:cubicBezTo>
                  <a:pt x="10" y="105"/>
                  <a:pt x="10" y="105"/>
                  <a:pt x="10" y="105"/>
                </a:cubicBezTo>
                <a:cubicBezTo>
                  <a:pt x="4" y="105"/>
                  <a:pt x="0" y="101"/>
                  <a:pt x="0" y="95"/>
                </a:cubicBezTo>
                <a:cubicBezTo>
                  <a:pt x="0" y="9"/>
                  <a:pt x="0" y="9"/>
                  <a:pt x="0" y="9"/>
                </a:cubicBezTo>
                <a:cubicBezTo>
                  <a:pt x="0" y="4"/>
                  <a:pt x="4" y="0"/>
                  <a:pt x="10" y="0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9" name="Freeform 39"/>
          <p:cNvSpPr/>
          <p:nvPr/>
        </p:nvSpPr>
        <p:spPr bwMode="auto">
          <a:xfrm>
            <a:off x="9291198" y="5264527"/>
            <a:ext cx="1164391" cy="378961"/>
          </a:xfrm>
          <a:custGeom>
            <a:gdLst>
              <a:gd name="T0" fmla="*/ 10 w 322"/>
              <a:gd name="T1" fmla="*/ 0 h 105"/>
              <a:gd name="T2" fmla="*/ 313 w 322"/>
              <a:gd name="T3" fmla="*/ 0 h 105"/>
              <a:gd name="T4" fmla="*/ 322 w 322"/>
              <a:gd name="T5" fmla="*/ 9 h 105"/>
              <a:gd name="T6" fmla="*/ 322 w 322"/>
              <a:gd name="T7" fmla="*/ 96 h 105"/>
              <a:gd name="T8" fmla="*/ 313 w 322"/>
              <a:gd name="T9" fmla="*/ 105 h 105"/>
              <a:gd name="T10" fmla="*/ 10 w 322"/>
              <a:gd name="T11" fmla="*/ 105 h 105"/>
              <a:gd name="T12" fmla="*/ 0 w 322"/>
              <a:gd name="T13" fmla="*/ 96 h 105"/>
              <a:gd name="T14" fmla="*/ 0 w 322"/>
              <a:gd name="T15" fmla="*/ 9 h 105"/>
              <a:gd name="T16" fmla="*/ 10 w 322"/>
              <a:gd name="T17" fmla="*/ 0 h 1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2" h="105">
                <a:moveTo>
                  <a:pt x="10" y="0"/>
                </a:moveTo>
                <a:cubicBezTo>
                  <a:pt x="313" y="0"/>
                  <a:pt x="313" y="0"/>
                  <a:pt x="313" y="0"/>
                </a:cubicBezTo>
                <a:cubicBezTo>
                  <a:pt x="318" y="0"/>
                  <a:pt x="322" y="4"/>
                  <a:pt x="322" y="9"/>
                </a:cubicBezTo>
                <a:cubicBezTo>
                  <a:pt x="322" y="96"/>
                  <a:pt x="322" y="96"/>
                  <a:pt x="322" y="96"/>
                </a:cubicBezTo>
                <a:cubicBezTo>
                  <a:pt x="322" y="101"/>
                  <a:pt x="318" y="105"/>
                  <a:pt x="313" y="105"/>
                </a:cubicBezTo>
                <a:cubicBezTo>
                  <a:pt x="10" y="105"/>
                  <a:pt x="10" y="105"/>
                  <a:pt x="10" y="105"/>
                </a:cubicBezTo>
                <a:cubicBezTo>
                  <a:pt x="4" y="105"/>
                  <a:pt x="0" y="101"/>
                  <a:pt x="0" y="96"/>
                </a:cubicBezTo>
                <a:cubicBezTo>
                  <a:pt x="0" y="9"/>
                  <a:pt x="0" y="9"/>
                  <a:pt x="0" y="9"/>
                </a:cubicBezTo>
                <a:cubicBezTo>
                  <a:pt x="0" y="4"/>
                  <a:pt x="4" y="0"/>
                  <a:pt x="10" y="0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0" name="Freeform 40"/>
          <p:cNvSpPr/>
          <p:nvPr/>
        </p:nvSpPr>
        <p:spPr bwMode="auto">
          <a:xfrm>
            <a:off x="9291198" y="5796296"/>
            <a:ext cx="1164391" cy="378961"/>
          </a:xfrm>
          <a:custGeom>
            <a:gdLst>
              <a:gd name="T0" fmla="*/ 10 w 322"/>
              <a:gd name="T1" fmla="*/ 0 h 105"/>
              <a:gd name="T2" fmla="*/ 313 w 322"/>
              <a:gd name="T3" fmla="*/ 0 h 105"/>
              <a:gd name="T4" fmla="*/ 322 w 322"/>
              <a:gd name="T5" fmla="*/ 10 h 105"/>
              <a:gd name="T6" fmla="*/ 322 w 322"/>
              <a:gd name="T7" fmla="*/ 96 h 105"/>
              <a:gd name="T8" fmla="*/ 313 w 322"/>
              <a:gd name="T9" fmla="*/ 105 h 105"/>
              <a:gd name="T10" fmla="*/ 10 w 322"/>
              <a:gd name="T11" fmla="*/ 105 h 105"/>
              <a:gd name="T12" fmla="*/ 0 w 322"/>
              <a:gd name="T13" fmla="*/ 96 h 105"/>
              <a:gd name="T14" fmla="*/ 0 w 322"/>
              <a:gd name="T15" fmla="*/ 10 h 105"/>
              <a:gd name="T16" fmla="*/ 10 w 322"/>
              <a:gd name="T17" fmla="*/ 0 h 1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22" h="105">
                <a:moveTo>
                  <a:pt x="10" y="0"/>
                </a:moveTo>
                <a:cubicBezTo>
                  <a:pt x="313" y="0"/>
                  <a:pt x="313" y="0"/>
                  <a:pt x="313" y="0"/>
                </a:cubicBezTo>
                <a:cubicBezTo>
                  <a:pt x="318" y="0"/>
                  <a:pt x="322" y="4"/>
                  <a:pt x="322" y="10"/>
                </a:cubicBezTo>
                <a:cubicBezTo>
                  <a:pt x="322" y="96"/>
                  <a:pt x="322" y="96"/>
                  <a:pt x="322" y="96"/>
                </a:cubicBezTo>
                <a:cubicBezTo>
                  <a:pt x="322" y="101"/>
                  <a:pt x="318" y="105"/>
                  <a:pt x="313" y="105"/>
                </a:cubicBezTo>
                <a:cubicBezTo>
                  <a:pt x="10" y="105"/>
                  <a:pt x="10" y="105"/>
                  <a:pt x="10" y="105"/>
                </a:cubicBezTo>
                <a:cubicBezTo>
                  <a:pt x="4" y="105"/>
                  <a:pt x="0" y="101"/>
                  <a:pt x="0" y="96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4" y="0"/>
                  <a:pt x="10" y="0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rPr>
              <a:t>部门名称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1" name="Line 41"/>
          <p:cNvSpPr>
            <a:spLocks noChangeShapeType="1"/>
          </p:cNvSpPr>
          <p:nvPr/>
        </p:nvSpPr>
        <p:spPr bwMode="auto">
          <a:xfrm flipH="1">
            <a:off x="7037292" y="1312933"/>
            <a:ext cx="0" cy="314783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88" name="组合 87"/>
          <p:cNvGrpSpPr/>
          <p:nvPr/>
        </p:nvGrpSpPr>
        <p:grpSpPr>
          <a:xfrm>
            <a:off x="6097528" y="2347438"/>
            <a:ext cx="1882585" cy="307143"/>
            <a:chOff x="6097528" y="2347438"/>
            <a:chExt cx="1882585" cy="307143"/>
          </a:xfrm>
        </p:grpSpPr>
        <p:sp>
          <p:nvSpPr>
            <p:cNvPr id="42" name="Line 42"/>
            <p:cNvSpPr>
              <a:spLocks noChangeShapeType="1"/>
            </p:cNvSpPr>
            <p:nvPr/>
          </p:nvSpPr>
          <p:spPr bwMode="auto">
            <a:xfrm>
              <a:off x="6097528" y="2503301"/>
              <a:ext cx="1882585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Line 43"/>
            <p:cNvSpPr>
              <a:spLocks noChangeShapeType="1"/>
            </p:cNvSpPr>
            <p:nvPr/>
          </p:nvSpPr>
          <p:spPr bwMode="auto">
            <a:xfrm flipH="1">
              <a:off x="6097528" y="2503301"/>
              <a:ext cx="0" cy="15128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Line 44"/>
            <p:cNvSpPr>
              <a:spLocks noChangeShapeType="1"/>
            </p:cNvSpPr>
            <p:nvPr/>
          </p:nvSpPr>
          <p:spPr bwMode="auto">
            <a:xfrm flipH="1">
              <a:off x="7980112" y="2503301"/>
              <a:ext cx="0" cy="15128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Line 45"/>
            <p:cNvSpPr>
              <a:spLocks noChangeShapeType="1"/>
            </p:cNvSpPr>
            <p:nvPr/>
          </p:nvSpPr>
          <p:spPr bwMode="auto">
            <a:xfrm flipH="1">
              <a:off x="7037292" y="2347438"/>
              <a:ext cx="0" cy="155863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6" name="Line 46"/>
          <p:cNvSpPr>
            <a:spLocks noChangeShapeType="1"/>
          </p:cNvSpPr>
          <p:nvPr/>
        </p:nvSpPr>
        <p:spPr bwMode="auto">
          <a:xfrm>
            <a:off x="5920272" y="1989869"/>
            <a:ext cx="253660" cy="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89" name="组合 88"/>
          <p:cNvGrpSpPr/>
          <p:nvPr/>
        </p:nvGrpSpPr>
        <p:grpSpPr>
          <a:xfrm>
            <a:off x="2333888" y="3377358"/>
            <a:ext cx="7528809" cy="333120"/>
            <a:chOff x="2333888" y="3377358"/>
            <a:chExt cx="7528809" cy="333120"/>
          </a:xfrm>
        </p:grpSpPr>
        <p:sp>
          <p:nvSpPr>
            <p:cNvPr id="47" name="Line 47"/>
            <p:cNvSpPr>
              <a:spLocks noChangeShapeType="1"/>
            </p:cNvSpPr>
            <p:nvPr/>
          </p:nvSpPr>
          <p:spPr bwMode="auto">
            <a:xfrm>
              <a:off x="2333888" y="3554615"/>
              <a:ext cx="7528809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Line 48"/>
            <p:cNvSpPr>
              <a:spLocks noChangeShapeType="1"/>
            </p:cNvSpPr>
            <p:nvPr/>
          </p:nvSpPr>
          <p:spPr bwMode="auto">
            <a:xfrm flipH="1">
              <a:off x="7980112" y="3377358"/>
              <a:ext cx="0" cy="333119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Line 49"/>
            <p:cNvSpPr>
              <a:spLocks noChangeShapeType="1"/>
            </p:cNvSpPr>
            <p:nvPr/>
          </p:nvSpPr>
          <p:spPr bwMode="auto">
            <a:xfrm flipH="1">
              <a:off x="9862697" y="3554615"/>
              <a:ext cx="0" cy="155863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0" name="Line 50"/>
            <p:cNvSpPr>
              <a:spLocks noChangeShapeType="1"/>
            </p:cNvSpPr>
            <p:nvPr/>
          </p:nvSpPr>
          <p:spPr bwMode="auto">
            <a:xfrm flipH="1">
              <a:off x="6097528" y="3554615"/>
              <a:ext cx="0" cy="155863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" name="Line 51"/>
            <p:cNvSpPr>
              <a:spLocks noChangeShapeType="1"/>
            </p:cNvSpPr>
            <p:nvPr/>
          </p:nvSpPr>
          <p:spPr bwMode="auto">
            <a:xfrm flipH="1">
              <a:off x="4214943" y="3554615"/>
              <a:ext cx="0" cy="155863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2" name="Line 52"/>
            <p:cNvSpPr>
              <a:spLocks noChangeShapeType="1"/>
            </p:cNvSpPr>
            <p:nvPr/>
          </p:nvSpPr>
          <p:spPr bwMode="auto">
            <a:xfrm flipH="1">
              <a:off x="2333888" y="3554615"/>
              <a:ext cx="0" cy="155863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9" name="组合 78"/>
          <p:cNvGrpSpPr/>
          <p:nvPr/>
        </p:nvGrpSpPr>
        <p:grpSpPr>
          <a:xfrm>
            <a:off x="1585133" y="4428671"/>
            <a:ext cx="148223" cy="1558634"/>
            <a:chOff x="1585133" y="4428671"/>
            <a:chExt cx="148223" cy="1558634"/>
          </a:xfrm>
        </p:grpSpPr>
        <p:sp>
          <p:nvSpPr>
            <p:cNvPr id="53" name="Line 53"/>
            <p:cNvSpPr>
              <a:spLocks noChangeShapeType="1"/>
            </p:cNvSpPr>
            <p:nvPr/>
          </p:nvSpPr>
          <p:spPr bwMode="auto">
            <a:xfrm flipH="1">
              <a:off x="1585133" y="4428671"/>
              <a:ext cx="0" cy="1558634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4" name="Line 54"/>
            <p:cNvSpPr>
              <a:spLocks noChangeShapeType="1"/>
            </p:cNvSpPr>
            <p:nvPr/>
          </p:nvSpPr>
          <p:spPr bwMode="auto">
            <a:xfrm>
              <a:off x="1585133" y="4920711"/>
              <a:ext cx="148223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" name="Line 55"/>
            <p:cNvSpPr>
              <a:spLocks noChangeShapeType="1"/>
            </p:cNvSpPr>
            <p:nvPr/>
          </p:nvSpPr>
          <p:spPr bwMode="auto">
            <a:xfrm>
              <a:off x="1585133" y="5455536"/>
              <a:ext cx="148223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6" name="Line 56"/>
            <p:cNvSpPr>
              <a:spLocks noChangeShapeType="1"/>
            </p:cNvSpPr>
            <p:nvPr/>
          </p:nvSpPr>
          <p:spPr bwMode="auto">
            <a:xfrm>
              <a:off x="1585133" y="5987305"/>
              <a:ext cx="148223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0" name="组合 79"/>
          <p:cNvGrpSpPr/>
          <p:nvPr/>
        </p:nvGrpSpPr>
        <p:grpSpPr>
          <a:xfrm>
            <a:off x="3475358" y="4428671"/>
            <a:ext cx="148223" cy="1558634"/>
            <a:chOff x="3475358" y="4428671"/>
            <a:chExt cx="148223" cy="1558634"/>
          </a:xfrm>
        </p:grpSpPr>
        <p:sp>
          <p:nvSpPr>
            <p:cNvPr id="57" name="Line 57"/>
            <p:cNvSpPr>
              <a:spLocks noChangeShapeType="1"/>
            </p:cNvSpPr>
            <p:nvPr/>
          </p:nvSpPr>
          <p:spPr bwMode="auto">
            <a:xfrm flipH="1">
              <a:off x="3475358" y="4428671"/>
              <a:ext cx="0" cy="1558634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8" name="Line 58"/>
            <p:cNvSpPr>
              <a:spLocks noChangeShapeType="1"/>
            </p:cNvSpPr>
            <p:nvPr/>
          </p:nvSpPr>
          <p:spPr bwMode="auto">
            <a:xfrm>
              <a:off x="3475358" y="4920711"/>
              <a:ext cx="148223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9" name="Line 59"/>
            <p:cNvSpPr>
              <a:spLocks noChangeShapeType="1"/>
            </p:cNvSpPr>
            <p:nvPr/>
          </p:nvSpPr>
          <p:spPr bwMode="auto">
            <a:xfrm>
              <a:off x="3475358" y="5455536"/>
              <a:ext cx="148223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0" name="Line 60"/>
            <p:cNvSpPr>
              <a:spLocks noChangeShapeType="1"/>
            </p:cNvSpPr>
            <p:nvPr/>
          </p:nvSpPr>
          <p:spPr bwMode="auto">
            <a:xfrm>
              <a:off x="3475358" y="5987305"/>
              <a:ext cx="148223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1" name="组合 80"/>
          <p:cNvGrpSpPr/>
          <p:nvPr/>
        </p:nvGrpSpPr>
        <p:grpSpPr>
          <a:xfrm>
            <a:off x="5364053" y="4428671"/>
            <a:ext cx="148223" cy="1558634"/>
            <a:chOff x="5364053" y="4428671"/>
            <a:chExt cx="148223" cy="1558634"/>
          </a:xfrm>
        </p:grpSpPr>
        <p:sp>
          <p:nvSpPr>
            <p:cNvPr id="61" name="Line 61"/>
            <p:cNvSpPr>
              <a:spLocks noChangeShapeType="1"/>
            </p:cNvSpPr>
            <p:nvPr/>
          </p:nvSpPr>
          <p:spPr bwMode="auto">
            <a:xfrm flipH="1">
              <a:off x="5364053" y="4428671"/>
              <a:ext cx="0" cy="1558634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2" name="Line 62"/>
            <p:cNvSpPr>
              <a:spLocks noChangeShapeType="1"/>
            </p:cNvSpPr>
            <p:nvPr/>
          </p:nvSpPr>
          <p:spPr bwMode="auto">
            <a:xfrm>
              <a:off x="5364053" y="4920711"/>
              <a:ext cx="148223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3" name="Line 63"/>
            <p:cNvSpPr>
              <a:spLocks noChangeShapeType="1"/>
            </p:cNvSpPr>
            <p:nvPr/>
          </p:nvSpPr>
          <p:spPr bwMode="auto">
            <a:xfrm>
              <a:off x="5364053" y="5455536"/>
              <a:ext cx="148223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4" name="Line 64"/>
            <p:cNvSpPr>
              <a:spLocks noChangeShapeType="1"/>
            </p:cNvSpPr>
            <p:nvPr/>
          </p:nvSpPr>
          <p:spPr bwMode="auto">
            <a:xfrm>
              <a:off x="5364053" y="5987305"/>
              <a:ext cx="148223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2" name="组合 81"/>
          <p:cNvGrpSpPr/>
          <p:nvPr/>
        </p:nvGrpSpPr>
        <p:grpSpPr>
          <a:xfrm>
            <a:off x="7254278" y="4428671"/>
            <a:ext cx="148223" cy="1558634"/>
            <a:chOff x="7254278" y="4428671"/>
            <a:chExt cx="148223" cy="1558634"/>
          </a:xfrm>
        </p:grpSpPr>
        <p:sp>
          <p:nvSpPr>
            <p:cNvPr id="65" name="Line 65"/>
            <p:cNvSpPr>
              <a:spLocks noChangeShapeType="1"/>
            </p:cNvSpPr>
            <p:nvPr/>
          </p:nvSpPr>
          <p:spPr bwMode="auto">
            <a:xfrm flipH="1">
              <a:off x="7254278" y="4428671"/>
              <a:ext cx="0" cy="1558634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6" name="Line 66"/>
            <p:cNvSpPr>
              <a:spLocks noChangeShapeType="1"/>
            </p:cNvSpPr>
            <p:nvPr/>
          </p:nvSpPr>
          <p:spPr bwMode="auto">
            <a:xfrm>
              <a:off x="7254278" y="4920711"/>
              <a:ext cx="148223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7" name="Line 67"/>
            <p:cNvSpPr>
              <a:spLocks noChangeShapeType="1"/>
            </p:cNvSpPr>
            <p:nvPr/>
          </p:nvSpPr>
          <p:spPr bwMode="auto">
            <a:xfrm>
              <a:off x="7254278" y="5455536"/>
              <a:ext cx="148223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8" name="Line 68"/>
            <p:cNvSpPr>
              <a:spLocks noChangeShapeType="1"/>
            </p:cNvSpPr>
            <p:nvPr/>
          </p:nvSpPr>
          <p:spPr bwMode="auto">
            <a:xfrm>
              <a:off x="7254278" y="5987305"/>
              <a:ext cx="148223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3" name="组合 82"/>
          <p:cNvGrpSpPr/>
          <p:nvPr/>
        </p:nvGrpSpPr>
        <p:grpSpPr>
          <a:xfrm>
            <a:off x="9142975" y="4428671"/>
            <a:ext cx="148223" cy="1558634"/>
            <a:chOff x="9142975" y="4428671"/>
            <a:chExt cx="148223" cy="1558634"/>
          </a:xfrm>
        </p:grpSpPr>
        <p:sp>
          <p:nvSpPr>
            <p:cNvPr id="69" name="Line 69"/>
            <p:cNvSpPr>
              <a:spLocks noChangeShapeType="1"/>
            </p:cNvSpPr>
            <p:nvPr/>
          </p:nvSpPr>
          <p:spPr bwMode="auto">
            <a:xfrm flipH="1">
              <a:off x="9142975" y="4428671"/>
              <a:ext cx="0" cy="1558634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0" name="Line 70"/>
            <p:cNvSpPr>
              <a:spLocks noChangeShapeType="1"/>
            </p:cNvSpPr>
            <p:nvPr/>
          </p:nvSpPr>
          <p:spPr bwMode="auto">
            <a:xfrm>
              <a:off x="9142975" y="4920711"/>
              <a:ext cx="148223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" name="Line 71"/>
            <p:cNvSpPr>
              <a:spLocks noChangeShapeType="1"/>
            </p:cNvSpPr>
            <p:nvPr/>
          </p:nvSpPr>
          <p:spPr bwMode="auto">
            <a:xfrm>
              <a:off x="9142975" y="5455536"/>
              <a:ext cx="148223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Line 72"/>
            <p:cNvSpPr>
              <a:spLocks noChangeShapeType="1"/>
            </p:cNvSpPr>
            <p:nvPr/>
          </p:nvSpPr>
          <p:spPr bwMode="auto">
            <a:xfrm>
              <a:off x="9142975" y="5987305"/>
              <a:ext cx="148223" cy="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8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4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8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74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8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90" presetID="2" presetClass="entr" presetSubtype="4" dur="500" decel="6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4" dur="500" decel="6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dur="500" decel="6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4" dur="500" decel="6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2" presetClass="entr" presetSubtype="4" dur="500" decel="6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2" presetClass="entr" presetSubtype="4" dur="500" decel="60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2" presetClass="entr" presetSubtype="4" dur="500" decel="6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2" presetClass="entr" presetSubtype="4" dur="500" decel="6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2" presetClass="entr" presetSubtype="4" dur="500" decel="6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2" presetClass="entr" presetSubtype="4" dur="500" decel="6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2" presetClass="entr" presetSubtype="4" dur="500" decel="60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" name="Freeform 5"/>
          <p:cNvSpPr/>
          <p:nvPr/>
        </p:nvSpPr>
        <p:spPr bwMode="auto">
          <a:xfrm>
            <a:off x="5262563" y="718040"/>
            <a:ext cx="1155700" cy="404813"/>
          </a:xfrm>
          <a:custGeom>
            <a:gdLst>
              <a:gd name="T0" fmla="*/ 17 w 292"/>
              <a:gd name="T1" fmla="*/ 0 h 102"/>
              <a:gd name="T2" fmla="*/ 275 w 292"/>
              <a:gd name="T3" fmla="*/ 0 h 102"/>
              <a:gd name="T4" fmla="*/ 292 w 292"/>
              <a:gd name="T5" fmla="*/ 17 h 102"/>
              <a:gd name="T6" fmla="*/ 292 w 292"/>
              <a:gd name="T7" fmla="*/ 85 h 102"/>
              <a:gd name="T8" fmla="*/ 275 w 292"/>
              <a:gd name="T9" fmla="*/ 102 h 102"/>
              <a:gd name="T10" fmla="*/ 17 w 292"/>
              <a:gd name="T11" fmla="*/ 102 h 102"/>
              <a:gd name="T12" fmla="*/ 0 w 292"/>
              <a:gd name="T13" fmla="*/ 85 h 102"/>
              <a:gd name="T14" fmla="*/ 0 w 292"/>
              <a:gd name="T15" fmla="*/ 17 h 102"/>
              <a:gd name="T16" fmla="*/ 17 w 292"/>
              <a:gd name="T17" fmla="*/ 0 h 1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2" h="102">
                <a:moveTo>
                  <a:pt x="17" y="0"/>
                </a:moveTo>
                <a:cubicBezTo>
                  <a:pt x="275" y="0"/>
                  <a:pt x="275" y="0"/>
                  <a:pt x="275" y="0"/>
                </a:cubicBezTo>
                <a:cubicBezTo>
                  <a:pt x="284" y="0"/>
                  <a:pt x="292" y="7"/>
                  <a:pt x="292" y="17"/>
                </a:cubicBezTo>
                <a:cubicBezTo>
                  <a:pt x="292" y="85"/>
                  <a:pt x="292" y="85"/>
                  <a:pt x="292" y="85"/>
                </a:cubicBezTo>
                <a:cubicBezTo>
                  <a:pt x="292" y="95"/>
                  <a:pt x="284" y="102"/>
                  <a:pt x="275" y="102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8" y="102"/>
                  <a:pt x="0" y="95"/>
                  <a:pt x="0" y="85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sym typeface="+mn-lt"/>
              </a:rPr>
              <a:t>股东大会</a:t>
            </a:r>
          </a:p>
        </p:txBody>
      </p:sp>
      <p:sp>
        <p:nvSpPr>
          <p:cNvPr id="54" name="Freeform 6"/>
          <p:cNvSpPr/>
          <p:nvPr/>
        </p:nvSpPr>
        <p:spPr bwMode="auto">
          <a:xfrm>
            <a:off x="6030913" y="1443527"/>
            <a:ext cx="1154113" cy="406400"/>
          </a:xfrm>
          <a:custGeom>
            <a:gdLst>
              <a:gd name="T0" fmla="*/ 17 w 292"/>
              <a:gd name="T1" fmla="*/ 0 h 103"/>
              <a:gd name="T2" fmla="*/ 275 w 292"/>
              <a:gd name="T3" fmla="*/ 0 h 103"/>
              <a:gd name="T4" fmla="*/ 292 w 292"/>
              <a:gd name="T5" fmla="*/ 17 h 103"/>
              <a:gd name="T6" fmla="*/ 292 w 292"/>
              <a:gd name="T7" fmla="*/ 86 h 103"/>
              <a:gd name="T8" fmla="*/ 275 w 292"/>
              <a:gd name="T9" fmla="*/ 103 h 103"/>
              <a:gd name="T10" fmla="*/ 17 w 292"/>
              <a:gd name="T11" fmla="*/ 103 h 103"/>
              <a:gd name="T12" fmla="*/ 0 w 292"/>
              <a:gd name="T13" fmla="*/ 86 h 103"/>
              <a:gd name="T14" fmla="*/ 0 w 292"/>
              <a:gd name="T15" fmla="*/ 17 h 103"/>
              <a:gd name="T16" fmla="*/ 17 w 292"/>
              <a:gd name="T17" fmla="*/ 0 h 1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2" h="103">
                <a:moveTo>
                  <a:pt x="17" y="0"/>
                </a:moveTo>
                <a:cubicBezTo>
                  <a:pt x="275" y="0"/>
                  <a:pt x="275" y="0"/>
                  <a:pt x="275" y="0"/>
                </a:cubicBezTo>
                <a:cubicBezTo>
                  <a:pt x="284" y="0"/>
                  <a:pt x="292" y="8"/>
                  <a:pt x="292" y="17"/>
                </a:cubicBezTo>
                <a:cubicBezTo>
                  <a:pt x="292" y="86"/>
                  <a:pt x="292" y="86"/>
                  <a:pt x="292" y="86"/>
                </a:cubicBezTo>
                <a:cubicBezTo>
                  <a:pt x="292" y="95"/>
                  <a:pt x="284" y="103"/>
                  <a:pt x="275" y="103"/>
                </a:cubicBezTo>
                <a:cubicBezTo>
                  <a:pt x="17" y="103"/>
                  <a:pt x="17" y="103"/>
                  <a:pt x="17" y="103"/>
                </a:cubicBezTo>
                <a:cubicBezTo>
                  <a:pt x="7" y="103"/>
                  <a:pt x="0" y="95"/>
                  <a:pt x="0" y="86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8"/>
                  <a:pt x="7" y="0"/>
                  <a:pt x="17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  <a:sym typeface="+mn-lt"/>
              </a:rPr>
              <a:t>部门名称</a:t>
            </a:r>
          </a:p>
        </p:txBody>
      </p:sp>
      <p:sp>
        <p:nvSpPr>
          <p:cNvPr id="55" name="Freeform 7"/>
          <p:cNvSpPr/>
          <p:nvPr/>
        </p:nvSpPr>
        <p:spPr bwMode="auto">
          <a:xfrm>
            <a:off x="4495800" y="1443527"/>
            <a:ext cx="1158875" cy="406400"/>
          </a:xfrm>
          <a:custGeom>
            <a:gdLst>
              <a:gd name="T0" fmla="*/ 18 w 293"/>
              <a:gd name="T1" fmla="*/ 0 h 103"/>
              <a:gd name="T2" fmla="*/ 275 w 293"/>
              <a:gd name="T3" fmla="*/ 0 h 103"/>
              <a:gd name="T4" fmla="*/ 293 w 293"/>
              <a:gd name="T5" fmla="*/ 17 h 103"/>
              <a:gd name="T6" fmla="*/ 293 w 293"/>
              <a:gd name="T7" fmla="*/ 86 h 103"/>
              <a:gd name="T8" fmla="*/ 275 w 293"/>
              <a:gd name="T9" fmla="*/ 103 h 103"/>
              <a:gd name="T10" fmla="*/ 18 w 293"/>
              <a:gd name="T11" fmla="*/ 103 h 103"/>
              <a:gd name="T12" fmla="*/ 0 w 293"/>
              <a:gd name="T13" fmla="*/ 86 h 103"/>
              <a:gd name="T14" fmla="*/ 0 w 293"/>
              <a:gd name="T15" fmla="*/ 17 h 103"/>
              <a:gd name="T16" fmla="*/ 18 w 293"/>
              <a:gd name="T17" fmla="*/ 0 h 1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103">
                <a:moveTo>
                  <a:pt x="18" y="0"/>
                </a:moveTo>
                <a:cubicBezTo>
                  <a:pt x="275" y="0"/>
                  <a:pt x="275" y="0"/>
                  <a:pt x="275" y="0"/>
                </a:cubicBezTo>
                <a:cubicBezTo>
                  <a:pt x="285" y="0"/>
                  <a:pt x="293" y="8"/>
                  <a:pt x="293" y="17"/>
                </a:cubicBezTo>
                <a:cubicBezTo>
                  <a:pt x="293" y="86"/>
                  <a:pt x="293" y="86"/>
                  <a:pt x="293" y="86"/>
                </a:cubicBezTo>
                <a:cubicBezTo>
                  <a:pt x="293" y="95"/>
                  <a:pt x="285" y="103"/>
                  <a:pt x="275" y="103"/>
                </a:cubicBezTo>
                <a:cubicBezTo>
                  <a:pt x="18" y="103"/>
                  <a:pt x="18" y="103"/>
                  <a:pt x="18" y="103"/>
                </a:cubicBezTo>
                <a:cubicBezTo>
                  <a:pt x="8" y="103"/>
                  <a:pt x="0" y="95"/>
                  <a:pt x="0" y="86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8"/>
                  <a:pt x="8" y="0"/>
                  <a:pt x="18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  <a:sym typeface="+mn-lt"/>
              </a:rPr>
              <a:t>部门名称</a:t>
            </a:r>
          </a:p>
        </p:txBody>
      </p:sp>
      <p:sp>
        <p:nvSpPr>
          <p:cNvPr id="56" name="Freeform 8"/>
          <p:cNvSpPr/>
          <p:nvPr/>
        </p:nvSpPr>
        <p:spPr bwMode="auto">
          <a:xfrm>
            <a:off x="2162175" y="1443527"/>
            <a:ext cx="1158875" cy="406400"/>
          </a:xfrm>
          <a:custGeom>
            <a:gdLst>
              <a:gd name="T0" fmla="*/ 18 w 293"/>
              <a:gd name="T1" fmla="*/ 0 h 103"/>
              <a:gd name="T2" fmla="*/ 275 w 293"/>
              <a:gd name="T3" fmla="*/ 0 h 103"/>
              <a:gd name="T4" fmla="*/ 293 w 293"/>
              <a:gd name="T5" fmla="*/ 17 h 103"/>
              <a:gd name="T6" fmla="*/ 293 w 293"/>
              <a:gd name="T7" fmla="*/ 86 h 103"/>
              <a:gd name="T8" fmla="*/ 275 w 293"/>
              <a:gd name="T9" fmla="*/ 103 h 103"/>
              <a:gd name="T10" fmla="*/ 18 w 293"/>
              <a:gd name="T11" fmla="*/ 103 h 103"/>
              <a:gd name="T12" fmla="*/ 0 w 293"/>
              <a:gd name="T13" fmla="*/ 86 h 103"/>
              <a:gd name="T14" fmla="*/ 0 w 293"/>
              <a:gd name="T15" fmla="*/ 17 h 103"/>
              <a:gd name="T16" fmla="*/ 18 w 293"/>
              <a:gd name="T17" fmla="*/ 0 h 1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103">
                <a:moveTo>
                  <a:pt x="18" y="0"/>
                </a:moveTo>
                <a:cubicBezTo>
                  <a:pt x="275" y="0"/>
                  <a:pt x="275" y="0"/>
                  <a:pt x="275" y="0"/>
                </a:cubicBezTo>
                <a:cubicBezTo>
                  <a:pt x="285" y="0"/>
                  <a:pt x="293" y="8"/>
                  <a:pt x="293" y="17"/>
                </a:cubicBezTo>
                <a:cubicBezTo>
                  <a:pt x="293" y="86"/>
                  <a:pt x="293" y="86"/>
                  <a:pt x="293" y="86"/>
                </a:cubicBezTo>
                <a:cubicBezTo>
                  <a:pt x="293" y="95"/>
                  <a:pt x="285" y="103"/>
                  <a:pt x="275" y="103"/>
                </a:cubicBezTo>
                <a:cubicBezTo>
                  <a:pt x="18" y="103"/>
                  <a:pt x="18" y="103"/>
                  <a:pt x="18" y="103"/>
                </a:cubicBezTo>
                <a:cubicBezTo>
                  <a:pt x="8" y="103"/>
                  <a:pt x="0" y="95"/>
                  <a:pt x="0" y="86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8"/>
                  <a:pt x="8" y="0"/>
                  <a:pt x="18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  <a:sym typeface="+mn-lt"/>
              </a:rPr>
              <a:t>部门名称</a:t>
            </a:r>
            <a:endParaRPr lang="zh-CN" altLang="en-US" sz="1400">
              <a:solidFill>
                <a:schemeClr val="bg1"/>
              </a:solidFill>
              <a:sym typeface="+mn-lt"/>
            </a:endParaRPr>
          </a:p>
        </p:txBody>
      </p:sp>
      <p:sp>
        <p:nvSpPr>
          <p:cNvPr id="57" name="Line 9"/>
          <p:cNvSpPr>
            <a:spLocks noChangeShapeType="1"/>
          </p:cNvSpPr>
          <p:nvPr/>
        </p:nvSpPr>
        <p:spPr bwMode="auto">
          <a:xfrm flipH="1">
            <a:off x="5840413" y="1122852"/>
            <a:ext cx="0" cy="1651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58" name="Freeform 10"/>
          <p:cNvSpPr/>
          <p:nvPr/>
        </p:nvSpPr>
        <p:spPr bwMode="auto">
          <a:xfrm>
            <a:off x="5076825" y="1287952"/>
            <a:ext cx="1535113" cy="155575"/>
          </a:xfrm>
          <a:custGeom>
            <a:gdLst>
              <a:gd name="T0" fmla="*/ 0 w 967"/>
              <a:gd name="T1" fmla="*/ 98 h 98"/>
              <a:gd name="T2" fmla="*/ 0 w 967"/>
              <a:gd name="T3" fmla="*/ 0 h 98"/>
              <a:gd name="T4" fmla="*/ 967 w 967"/>
              <a:gd name="T5" fmla="*/ 0 h 98"/>
              <a:gd name="T6" fmla="*/ 967 w 967"/>
              <a:gd name="T7" fmla="*/ 98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65" h="98">
                <a:moveTo>
                  <a:pt x="0" y="98"/>
                </a:moveTo>
                <a:lnTo>
                  <a:pt x="0" y="0"/>
                </a:lnTo>
                <a:lnTo>
                  <a:pt x="967" y="0"/>
                </a:lnTo>
                <a:lnTo>
                  <a:pt x="967" y="98"/>
                </a:lnTo>
              </a:path>
            </a:pathLst>
          </a:cu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59" name="Line 11"/>
          <p:cNvSpPr>
            <a:spLocks noChangeShapeType="1"/>
          </p:cNvSpPr>
          <p:nvPr/>
        </p:nvSpPr>
        <p:spPr bwMode="auto">
          <a:xfrm flipH="1">
            <a:off x="3321050" y="1648315"/>
            <a:ext cx="1174750" cy="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0" name="Freeform 12"/>
          <p:cNvSpPr/>
          <p:nvPr/>
        </p:nvSpPr>
        <p:spPr bwMode="auto">
          <a:xfrm>
            <a:off x="2162175" y="2095990"/>
            <a:ext cx="1158875" cy="403225"/>
          </a:xfrm>
          <a:custGeom>
            <a:gdLst>
              <a:gd name="T0" fmla="*/ 18 w 293"/>
              <a:gd name="T1" fmla="*/ 0 h 102"/>
              <a:gd name="T2" fmla="*/ 275 w 293"/>
              <a:gd name="T3" fmla="*/ 0 h 102"/>
              <a:gd name="T4" fmla="*/ 293 w 293"/>
              <a:gd name="T5" fmla="*/ 17 h 102"/>
              <a:gd name="T6" fmla="*/ 293 w 293"/>
              <a:gd name="T7" fmla="*/ 85 h 102"/>
              <a:gd name="T8" fmla="*/ 275 w 293"/>
              <a:gd name="T9" fmla="*/ 102 h 102"/>
              <a:gd name="T10" fmla="*/ 18 w 293"/>
              <a:gd name="T11" fmla="*/ 102 h 102"/>
              <a:gd name="T12" fmla="*/ 0 w 293"/>
              <a:gd name="T13" fmla="*/ 85 h 102"/>
              <a:gd name="T14" fmla="*/ 0 w 293"/>
              <a:gd name="T15" fmla="*/ 17 h 102"/>
              <a:gd name="T16" fmla="*/ 18 w 293"/>
              <a:gd name="T17" fmla="*/ 0 h 1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102">
                <a:moveTo>
                  <a:pt x="18" y="0"/>
                </a:moveTo>
                <a:cubicBezTo>
                  <a:pt x="275" y="0"/>
                  <a:pt x="275" y="0"/>
                  <a:pt x="275" y="0"/>
                </a:cubicBezTo>
                <a:cubicBezTo>
                  <a:pt x="285" y="0"/>
                  <a:pt x="293" y="7"/>
                  <a:pt x="293" y="17"/>
                </a:cubicBezTo>
                <a:cubicBezTo>
                  <a:pt x="293" y="85"/>
                  <a:pt x="293" y="85"/>
                  <a:pt x="293" y="85"/>
                </a:cubicBezTo>
                <a:cubicBezTo>
                  <a:pt x="293" y="95"/>
                  <a:pt x="285" y="102"/>
                  <a:pt x="275" y="102"/>
                </a:cubicBezTo>
                <a:cubicBezTo>
                  <a:pt x="18" y="102"/>
                  <a:pt x="18" y="102"/>
                  <a:pt x="18" y="102"/>
                </a:cubicBezTo>
                <a:cubicBezTo>
                  <a:pt x="8" y="102"/>
                  <a:pt x="0" y="95"/>
                  <a:pt x="0" y="85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8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  <a:sym typeface="+mn-lt"/>
              </a:rPr>
              <a:t>部门名称</a:t>
            </a:r>
            <a:endParaRPr lang="zh-CN" altLang="en-US" sz="1400">
              <a:solidFill>
                <a:schemeClr val="bg1"/>
              </a:solidFill>
              <a:sym typeface="+mn-lt"/>
            </a:endParaRPr>
          </a:p>
        </p:txBody>
      </p:sp>
      <p:sp>
        <p:nvSpPr>
          <p:cNvPr id="61" name="Freeform 13"/>
          <p:cNvSpPr/>
          <p:nvPr/>
        </p:nvSpPr>
        <p:spPr bwMode="auto">
          <a:xfrm>
            <a:off x="2162175" y="2745277"/>
            <a:ext cx="1158875" cy="407988"/>
          </a:xfrm>
          <a:custGeom>
            <a:gdLst>
              <a:gd name="T0" fmla="*/ 18 w 293"/>
              <a:gd name="T1" fmla="*/ 0 h 103"/>
              <a:gd name="T2" fmla="*/ 275 w 293"/>
              <a:gd name="T3" fmla="*/ 0 h 103"/>
              <a:gd name="T4" fmla="*/ 293 w 293"/>
              <a:gd name="T5" fmla="*/ 17 h 103"/>
              <a:gd name="T6" fmla="*/ 293 w 293"/>
              <a:gd name="T7" fmla="*/ 86 h 103"/>
              <a:gd name="T8" fmla="*/ 275 w 293"/>
              <a:gd name="T9" fmla="*/ 103 h 103"/>
              <a:gd name="T10" fmla="*/ 18 w 293"/>
              <a:gd name="T11" fmla="*/ 103 h 103"/>
              <a:gd name="T12" fmla="*/ 0 w 293"/>
              <a:gd name="T13" fmla="*/ 86 h 103"/>
              <a:gd name="T14" fmla="*/ 0 w 293"/>
              <a:gd name="T15" fmla="*/ 17 h 103"/>
              <a:gd name="T16" fmla="*/ 18 w 293"/>
              <a:gd name="T17" fmla="*/ 0 h 1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103">
                <a:moveTo>
                  <a:pt x="18" y="0"/>
                </a:moveTo>
                <a:cubicBezTo>
                  <a:pt x="275" y="0"/>
                  <a:pt x="275" y="0"/>
                  <a:pt x="275" y="0"/>
                </a:cubicBezTo>
                <a:cubicBezTo>
                  <a:pt x="285" y="0"/>
                  <a:pt x="293" y="8"/>
                  <a:pt x="293" y="17"/>
                </a:cubicBezTo>
                <a:cubicBezTo>
                  <a:pt x="293" y="86"/>
                  <a:pt x="293" y="86"/>
                  <a:pt x="293" y="86"/>
                </a:cubicBezTo>
                <a:cubicBezTo>
                  <a:pt x="293" y="95"/>
                  <a:pt x="285" y="103"/>
                  <a:pt x="275" y="103"/>
                </a:cubicBezTo>
                <a:cubicBezTo>
                  <a:pt x="18" y="103"/>
                  <a:pt x="18" y="103"/>
                  <a:pt x="18" y="103"/>
                </a:cubicBezTo>
                <a:cubicBezTo>
                  <a:pt x="8" y="103"/>
                  <a:pt x="0" y="95"/>
                  <a:pt x="0" y="86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8"/>
                  <a:pt x="8" y="0"/>
                  <a:pt x="18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  <a:sym typeface="+mn-lt"/>
              </a:rPr>
              <a:t>部门名称</a:t>
            </a:r>
            <a:endParaRPr lang="zh-CN" altLang="en-US" sz="1400">
              <a:solidFill>
                <a:schemeClr val="bg1"/>
              </a:solidFill>
              <a:sym typeface="+mn-lt"/>
            </a:endParaRPr>
          </a:p>
        </p:txBody>
      </p:sp>
      <p:sp>
        <p:nvSpPr>
          <p:cNvPr id="62" name="Freeform 14"/>
          <p:cNvSpPr/>
          <p:nvPr/>
        </p:nvSpPr>
        <p:spPr bwMode="auto">
          <a:xfrm>
            <a:off x="3321050" y="1648315"/>
            <a:ext cx="166688" cy="1306513"/>
          </a:xfrm>
          <a:custGeom>
            <a:gdLst>
              <a:gd name="T0" fmla="*/ 105 w 105"/>
              <a:gd name="T1" fmla="*/ 0 h 823"/>
              <a:gd name="T2" fmla="*/ 105 w 105"/>
              <a:gd name="T3" fmla="*/ 823 h 823"/>
              <a:gd name="T4" fmla="*/ 0 w 105"/>
              <a:gd name="T5" fmla="*/ 823 h 82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05" h="823">
                <a:moveTo>
                  <a:pt x="105" y="0"/>
                </a:moveTo>
                <a:lnTo>
                  <a:pt x="105" y="823"/>
                </a:lnTo>
                <a:lnTo>
                  <a:pt x="0" y="823"/>
                </a:lnTo>
              </a:path>
            </a:pathLst>
          </a:cu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3" name="Line 15"/>
          <p:cNvSpPr>
            <a:spLocks noChangeShapeType="1"/>
          </p:cNvSpPr>
          <p:nvPr/>
        </p:nvSpPr>
        <p:spPr bwMode="auto">
          <a:xfrm flipH="1">
            <a:off x="3321050" y="2302365"/>
            <a:ext cx="166688" cy="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4" name="Freeform 16"/>
          <p:cNvSpPr/>
          <p:nvPr/>
        </p:nvSpPr>
        <p:spPr bwMode="auto">
          <a:xfrm>
            <a:off x="5262563" y="2095990"/>
            <a:ext cx="1155700" cy="403225"/>
          </a:xfrm>
          <a:custGeom>
            <a:gdLst>
              <a:gd name="T0" fmla="*/ 17 w 292"/>
              <a:gd name="T1" fmla="*/ 0 h 102"/>
              <a:gd name="T2" fmla="*/ 275 w 292"/>
              <a:gd name="T3" fmla="*/ 0 h 102"/>
              <a:gd name="T4" fmla="*/ 292 w 292"/>
              <a:gd name="T5" fmla="*/ 17 h 102"/>
              <a:gd name="T6" fmla="*/ 292 w 292"/>
              <a:gd name="T7" fmla="*/ 85 h 102"/>
              <a:gd name="T8" fmla="*/ 275 w 292"/>
              <a:gd name="T9" fmla="*/ 102 h 102"/>
              <a:gd name="T10" fmla="*/ 17 w 292"/>
              <a:gd name="T11" fmla="*/ 102 h 102"/>
              <a:gd name="T12" fmla="*/ 0 w 292"/>
              <a:gd name="T13" fmla="*/ 85 h 102"/>
              <a:gd name="T14" fmla="*/ 0 w 292"/>
              <a:gd name="T15" fmla="*/ 17 h 102"/>
              <a:gd name="T16" fmla="*/ 17 w 292"/>
              <a:gd name="T17" fmla="*/ 0 h 1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2" h="102">
                <a:moveTo>
                  <a:pt x="17" y="0"/>
                </a:moveTo>
                <a:cubicBezTo>
                  <a:pt x="275" y="0"/>
                  <a:pt x="275" y="0"/>
                  <a:pt x="275" y="0"/>
                </a:cubicBezTo>
                <a:cubicBezTo>
                  <a:pt x="284" y="0"/>
                  <a:pt x="292" y="7"/>
                  <a:pt x="292" y="17"/>
                </a:cubicBezTo>
                <a:cubicBezTo>
                  <a:pt x="292" y="85"/>
                  <a:pt x="292" y="85"/>
                  <a:pt x="292" y="85"/>
                </a:cubicBezTo>
                <a:cubicBezTo>
                  <a:pt x="292" y="95"/>
                  <a:pt x="284" y="102"/>
                  <a:pt x="275" y="102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8" y="102"/>
                  <a:pt x="0" y="95"/>
                  <a:pt x="0" y="85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sym typeface="+mn-lt"/>
              </a:rPr>
              <a:t>部门名称</a:t>
            </a:r>
            <a:endParaRPr lang="zh-CN" altLang="en-US" sz="1400">
              <a:solidFill>
                <a:schemeClr val="bg1"/>
              </a:solidFill>
              <a:sym typeface="+mn-lt"/>
            </a:endParaRPr>
          </a:p>
        </p:txBody>
      </p:sp>
      <p:sp>
        <p:nvSpPr>
          <p:cNvPr id="65" name="Freeform 17"/>
          <p:cNvSpPr/>
          <p:nvPr/>
        </p:nvSpPr>
        <p:spPr bwMode="auto">
          <a:xfrm>
            <a:off x="3732213" y="2095990"/>
            <a:ext cx="1155700" cy="403225"/>
          </a:xfrm>
          <a:custGeom>
            <a:gdLst>
              <a:gd name="T0" fmla="*/ 17 w 292"/>
              <a:gd name="T1" fmla="*/ 0 h 102"/>
              <a:gd name="T2" fmla="*/ 275 w 292"/>
              <a:gd name="T3" fmla="*/ 0 h 102"/>
              <a:gd name="T4" fmla="*/ 292 w 292"/>
              <a:gd name="T5" fmla="*/ 17 h 102"/>
              <a:gd name="T6" fmla="*/ 292 w 292"/>
              <a:gd name="T7" fmla="*/ 85 h 102"/>
              <a:gd name="T8" fmla="*/ 275 w 292"/>
              <a:gd name="T9" fmla="*/ 102 h 102"/>
              <a:gd name="T10" fmla="*/ 17 w 292"/>
              <a:gd name="T11" fmla="*/ 102 h 102"/>
              <a:gd name="T12" fmla="*/ 0 w 292"/>
              <a:gd name="T13" fmla="*/ 85 h 102"/>
              <a:gd name="T14" fmla="*/ 0 w 292"/>
              <a:gd name="T15" fmla="*/ 17 h 102"/>
              <a:gd name="T16" fmla="*/ 17 w 292"/>
              <a:gd name="T17" fmla="*/ 0 h 1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2" h="102">
                <a:moveTo>
                  <a:pt x="17" y="0"/>
                </a:moveTo>
                <a:cubicBezTo>
                  <a:pt x="275" y="0"/>
                  <a:pt x="275" y="0"/>
                  <a:pt x="275" y="0"/>
                </a:cubicBezTo>
                <a:cubicBezTo>
                  <a:pt x="284" y="0"/>
                  <a:pt x="292" y="7"/>
                  <a:pt x="292" y="17"/>
                </a:cubicBezTo>
                <a:cubicBezTo>
                  <a:pt x="292" y="85"/>
                  <a:pt x="292" y="85"/>
                  <a:pt x="292" y="85"/>
                </a:cubicBezTo>
                <a:cubicBezTo>
                  <a:pt x="292" y="95"/>
                  <a:pt x="284" y="102"/>
                  <a:pt x="275" y="102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8" y="102"/>
                  <a:pt x="0" y="95"/>
                  <a:pt x="0" y="85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sym typeface="+mn-lt"/>
              </a:rPr>
              <a:t>部门名称</a:t>
            </a:r>
          </a:p>
        </p:txBody>
      </p:sp>
      <p:sp>
        <p:nvSpPr>
          <p:cNvPr id="66" name="Freeform 18"/>
          <p:cNvSpPr/>
          <p:nvPr/>
        </p:nvSpPr>
        <p:spPr bwMode="auto">
          <a:xfrm>
            <a:off x="4495800" y="2745277"/>
            <a:ext cx="1158875" cy="407988"/>
          </a:xfrm>
          <a:custGeom>
            <a:gdLst>
              <a:gd name="T0" fmla="*/ 18 w 293"/>
              <a:gd name="T1" fmla="*/ 0 h 103"/>
              <a:gd name="T2" fmla="*/ 275 w 293"/>
              <a:gd name="T3" fmla="*/ 0 h 103"/>
              <a:gd name="T4" fmla="*/ 293 w 293"/>
              <a:gd name="T5" fmla="*/ 17 h 103"/>
              <a:gd name="T6" fmla="*/ 293 w 293"/>
              <a:gd name="T7" fmla="*/ 86 h 103"/>
              <a:gd name="T8" fmla="*/ 275 w 293"/>
              <a:gd name="T9" fmla="*/ 103 h 103"/>
              <a:gd name="T10" fmla="*/ 18 w 293"/>
              <a:gd name="T11" fmla="*/ 103 h 103"/>
              <a:gd name="T12" fmla="*/ 0 w 293"/>
              <a:gd name="T13" fmla="*/ 86 h 103"/>
              <a:gd name="T14" fmla="*/ 0 w 293"/>
              <a:gd name="T15" fmla="*/ 17 h 103"/>
              <a:gd name="T16" fmla="*/ 18 w 293"/>
              <a:gd name="T17" fmla="*/ 0 h 1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103">
                <a:moveTo>
                  <a:pt x="18" y="0"/>
                </a:moveTo>
                <a:cubicBezTo>
                  <a:pt x="275" y="0"/>
                  <a:pt x="275" y="0"/>
                  <a:pt x="275" y="0"/>
                </a:cubicBezTo>
                <a:cubicBezTo>
                  <a:pt x="285" y="0"/>
                  <a:pt x="293" y="8"/>
                  <a:pt x="293" y="17"/>
                </a:cubicBezTo>
                <a:cubicBezTo>
                  <a:pt x="293" y="86"/>
                  <a:pt x="293" y="86"/>
                  <a:pt x="293" y="86"/>
                </a:cubicBezTo>
                <a:cubicBezTo>
                  <a:pt x="293" y="95"/>
                  <a:pt x="285" y="103"/>
                  <a:pt x="275" y="103"/>
                </a:cubicBezTo>
                <a:cubicBezTo>
                  <a:pt x="18" y="103"/>
                  <a:pt x="18" y="103"/>
                  <a:pt x="18" y="103"/>
                </a:cubicBezTo>
                <a:cubicBezTo>
                  <a:pt x="8" y="103"/>
                  <a:pt x="0" y="95"/>
                  <a:pt x="0" y="86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8"/>
                  <a:pt x="8" y="0"/>
                  <a:pt x="18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sym typeface="+mn-lt"/>
              </a:rPr>
              <a:t>部门名称</a:t>
            </a:r>
          </a:p>
        </p:txBody>
      </p:sp>
      <p:sp>
        <p:nvSpPr>
          <p:cNvPr id="67" name="Freeform 19"/>
          <p:cNvSpPr/>
          <p:nvPr/>
        </p:nvSpPr>
        <p:spPr bwMode="auto">
          <a:xfrm>
            <a:off x="6030913" y="2745277"/>
            <a:ext cx="1154113" cy="407988"/>
          </a:xfrm>
          <a:custGeom>
            <a:gdLst>
              <a:gd name="T0" fmla="*/ 17 w 292"/>
              <a:gd name="T1" fmla="*/ 0 h 103"/>
              <a:gd name="T2" fmla="*/ 275 w 292"/>
              <a:gd name="T3" fmla="*/ 0 h 103"/>
              <a:gd name="T4" fmla="*/ 292 w 292"/>
              <a:gd name="T5" fmla="*/ 17 h 103"/>
              <a:gd name="T6" fmla="*/ 292 w 292"/>
              <a:gd name="T7" fmla="*/ 86 h 103"/>
              <a:gd name="T8" fmla="*/ 275 w 292"/>
              <a:gd name="T9" fmla="*/ 103 h 103"/>
              <a:gd name="T10" fmla="*/ 17 w 292"/>
              <a:gd name="T11" fmla="*/ 103 h 103"/>
              <a:gd name="T12" fmla="*/ 0 w 292"/>
              <a:gd name="T13" fmla="*/ 86 h 103"/>
              <a:gd name="T14" fmla="*/ 0 w 292"/>
              <a:gd name="T15" fmla="*/ 17 h 103"/>
              <a:gd name="T16" fmla="*/ 17 w 292"/>
              <a:gd name="T17" fmla="*/ 0 h 1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2" h="103">
                <a:moveTo>
                  <a:pt x="17" y="0"/>
                </a:moveTo>
                <a:cubicBezTo>
                  <a:pt x="275" y="0"/>
                  <a:pt x="275" y="0"/>
                  <a:pt x="275" y="0"/>
                </a:cubicBezTo>
                <a:cubicBezTo>
                  <a:pt x="284" y="0"/>
                  <a:pt x="292" y="8"/>
                  <a:pt x="292" y="17"/>
                </a:cubicBezTo>
                <a:cubicBezTo>
                  <a:pt x="292" y="86"/>
                  <a:pt x="292" y="86"/>
                  <a:pt x="292" y="86"/>
                </a:cubicBezTo>
                <a:cubicBezTo>
                  <a:pt x="292" y="95"/>
                  <a:pt x="284" y="103"/>
                  <a:pt x="275" y="103"/>
                </a:cubicBezTo>
                <a:cubicBezTo>
                  <a:pt x="17" y="103"/>
                  <a:pt x="17" y="103"/>
                  <a:pt x="17" y="103"/>
                </a:cubicBezTo>
                <a:cubicBezTo>
                  <a:pt x="7" y="103"/>
                  <a:pt x="0" y="95"/>
                  <a:pt x="0" y="86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8"/>
                  <a:pt x="7" y="0"/>
                  <a:pt x="17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  <a:sym typeface="+mn-lt"/>
              </a:rPr>
              <a:t>部门名称</a:t>
            </a:r>
          </a:p>
        </p:txBody>
      </p:sp>
      <p:sp>
        <p:nvSpPr>
          <p:cNvPr id="68" name="Line 20"/>
          <p:cNvSpPr>
            <a:spLocks noChangeShapeType="1"/>
          </p:cNvSpPr>
          <p:nvPr/>
        </p:nvSpPr>
        <p:spPr bwMode="auto">
          <a:xfrm flipH="1">
            <a:off x="5076825" y="1849927"/>
            <a:ext cx="0" cy="1270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69" name="Freeform 21"/>
          <p:cNvSpPr/>
          <p:nvPr/>
        </p:nvSpPr>
        <p:spPr bwMode="auto">
          <a:xfrm>
            <a:off x="4310063" y="1976927"/>
            <a:ext cx="1538288" cy="119063"/>
          </a:xfrm>
          <a:custGeom>
            <a:gdLst>
              <a:gd name="T0" fmla="*/ 0 w 969"/>
              <a:gd name="T1" fmla="*/ 75 h 75"/>
              <a:gd name="T2" fmla="*/ 0 w 969"/>
              <a:gd name="T3" fmla="*/ 0 h 75"/>
              <a:gd name="T4" fmla="*/ 969 w 969"/>
              <a:gd name="T5" fmla="*/ 0 h 75"/>
              <a:gd name="T6" fmla="*/ 969 w 969"/>
              <a:gd name="T7" fmla="*/ 75 h 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69" h="75">
                <a:moveTo>
                  <a:pt x="0" y="75"/>
                </a:moveTo>
                <a:lnTo>
                  <a:pt x="0" y="0"/>
                </a:lnTo>
                <a:lnTo>
                  <a:pt x="969" y="0"/>
                </a:lnTo>
                <a:lnTo>
                  <a:pt x="969" y="75"/>
                </a:lnTo>
              </a:path>
            </a:pathLst>
          </a:cu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0" name="Line 22"/>
          <p:cNvSpPr>
            <a:spLocks noChangeShapeType="1"/>
          </p:cNvSpPr>
          <p:nvPr/>
        </p:nvSpPr>
        <p:spPr bwMode="auto">
          <a:xfrm flipH="1">
            <a:off x="5840413" y="2499215"/>
            <a:ext cx="0" cy="1270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1" name="Freeform 23"/>
          <p:cNvSpPr/>
          <p:nvPr/>
        </p:nvSpPr>
        <p:spPr bwMode="auto">
          <a:xfrm>
            <a:off x="5076825" y="2626215"/>
            <a:ext cx="1535113" cy="119063"/>
          </a:xfrm>
          <a:custGeom>
            <a:gdLst>
              <a:gd name="T0" fmla="*/ 0 w 967"/>
              <a:gd name="T1" fmla="*/ 75 h 75"/>
              <a:gd name="T2" fmla="*/ 0 w 967"/>
              <a:gd name="T3" fmla="*/ 0 h 75"/>
              <a:gd name="T4" fmla="*/ 967 w 967"/>
              <a:gd name="T5" fmla="*/ 0 h 75"/>
              <a:gd name="T6" fmla="*/ 967 w 967"/>
              <a:gd name="T7" fmla="*/ 75 h 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65" h="75">
                <a:moveTo>
                  <a:pt x="0" y="75"/>
                </a:moveTo>
                <a:lnTo>
                  <a:pt x="0" y="0"/>
                </a:lnTo>
                <a:lnTo>
                  <a:pt x="967" y="0"/>
                </a:lnTo>
                <a:lnTo>
                  <a:pt x="967" y="75"/>
                </a:lnTo>
              </a:path>
            </a:pathLst>
          </a:cu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2" name="Line 24"/>
          <p:cNvSpPr>
            <a:spLocks noChangeShapeType="1"/>
          </p:cNvSpPr>
          <p:nvPr/>
        </p:nvSpPr>
        <p:spPr bwMode="auto">
          <a:xfrm>
            <a:off x="7185025" y="2946890"/>
            <a:ext cx="776288" cy="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3" name="Freeform 25"/>
          <p:cNvSpPr/>
          <p:nvPr/>
        </p:nvSpPr>
        <p:spPr bwMode="auto">
          <a:xfrm>
            <a:off x="7961313" y="2183302"/>
            <a:ext cx="1154113" cy="407988"/>
          </a:xfrm>
          <a:custGeom>
            <a:gdLst>
              <a:gd name="T0" fmla="*/ 275 w 292"/>
              <a:gd name="T1" fmla="*/ 0 h 103"/>
              <a:gd name="T2" fmla="*/ 17 w 292"/>
              <a:gd name="T3" fmla="*/ 0 h 103"/>
              <a:gd name="T4" fmla="*/ 0 w 292"/>
              <a:gd name="T5" fmla="*/ 18 h 103"/>
              <a:gd name="T6" fmla="*/ 0 w 292"/>
              <a:gd name="T7" fmla="*/ 86 h 103"/>
              <a:gd name="T8" fmla="*/ 17 w 292"/>
              <a:gd name="T9" fmla="*/ 103 h 103"/>
              <a:gd name="T10" fmla="*/ 275 w 292"/>
              <a:gd name="T11" fmla="*/ 103 h 103"/>
              <a:gd name="T12" fmla="*/ 292 w 292"/>
              <a:gd name="T13" fmla="*/ 86 h 103"/>
              <a:gd name="T14" fmla="*/ 292 w 292"/>
              <a:gd name="T15" fmla="*/ 18 h 103"/>
              <a:gd name="T16" fmla="*/ 275 w 292"/>
              <a:gd name="T17" fmla="*/ 0 h 1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2" h="103">
                <a:moveTo>
                  <a:pt x="275" y="0"/>
                </a:moveTo>
                <a:cubicBezTo>
                  <a:pt x="17" y="0"/>
                  <a:pt x="17" y="0"/>
                  <a:pt x="17" y="0"/>
                </a:cubicBezTo>
                <a:cubicBezTo>
                  <a:pt x="8" y="0"/>
                  <a:pt x="0" y="8"/>
                  <a:pt x="0" y="18"/>
                </a:cubicBezTo>
                <a:cubicBezTo>
                  <a:pt x="0" y="86"/>
                  <a:pt x="0" y="86"/>
                  <a:pt x="0" y="86"/>
                </a:cubicBezTo>
                <a:cubicBezTo>
                  <a:pt x="0" y="95"/>
                  <a:pt x="8" y="103"/>
                  <a:pt x="17" y="103"/>
                </a:cubicBezTo>
                <a:cubicBezTo>
                  <a:pt x="275" y="103"/>
                  <a:pt x="275" y="103"/>
                  <a:pt x="275" y="103"/>
                </a:cubicBezTo>
                <a:cubicBezTo>
                  <a:pt x="284" y="103"/>
                  <a:pt x="292" y="95"/>
                  <a:pt x="292" y="86"/>
                </a:cubicBezTo>
                <a:cubicBezTo>
                  <a:pt x="292" y="18"/>
                  <a:pt x="292" y="18"/>
                  <a:pt x="292" y="18"/>
                </a:cubicBezTo>
                <a:cubicBezTo>
                  <a:pt x="292" y="8"/>
                  <a:pt x="284" y="0"/>
                  <a:pt x="275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  <a:sym typeface="+mn-lt"/>
              </a:rPr>
              <a:t>部门名称</a:t>
            </a:r>
          </a:p>
        </p:txBody>
      </p:sp>
      <p:sp>
        <p:nvSpPr>
          <p:cNvPr id="74" name="Freeform 26"/>
          <p:cNvSpPr/>
          <p:nvPr/>
        </p:nvSpPr>
        <p:spPr bwMode="auto">
          <a:xfrm>
            <a:off x="7961313" y="2745277"/>
            <a:ext cx="1154113" cy="407988"/>
          </a:xfrm>
          <a:custGeom>
            <a:gdLst>
              <a:gd name="T0" fmla="*/ 275 w 292"/>
              <a:gd name="T1" fmla="*/ 0 h 103"/>
              <a:gd name="T2" fmla="*/ 17 w 292"/>
              <a:gd name="T3" fmla="*/ 0 h 103"/>
              <a:gd name="T4" fmla="*/ 0 w 292"/>
              <a:gd name="T5" fmla="*/ 17 h 103"/>
              <a:gd name="T6" fmla="*/ 0 w 292"/>
              <a:gd name="T7" fmla="*/ 86 h 103"/>
              <a:gd name="T8" fmla="*/ 17 w 292"/>
              <a:gd name="T9" fmla="*/ 103 h 103"/>
              <a:gd name="T10" fmla="*/ 275 w 292"/>
              <a:gd name="T11" fmla="*/ 103 h 103"/>
              <a:gd name="T12" fmla="*/ 292 w 292"/>
              <a:gd name="T13" fmla="*/ 86 h 103"/>
              <a:gd name="T14" fmla="*/ 292 w 292"/>
              <a:gd name="T15" fmla="*/ 17 h 103"/>
              <a:gd name="T16" fmla="*/ 275 w 292"/>
              <a:gd name="T17" fmla="*/ 0 h 1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2" h="103">
                <a:moveTo>
                  <a:pt x="275" y="0"/>
                </a:moveTo>
                <a:cubicBezTo>
                  <a:pt x="17" y="0"/>
                  <a:pt x="17" y="0"/>
                  <a:pt x="17" y="0"/>
                </a:cubicBezTo>
                <a:cubicBezTo>
                  <a:pt x="8" y="0"/>
                  <a:pt x="0" y="8"/>
                  <a:pt x="0" y="17"/>
                </a:cubicBezTo>
                <a:cubicBezTo>
                  <a:pt x="0" y="86"/>
                  <a:pt x="0" y="86"/>
                  <a:pt x="0" y="86"/>
                </a:cubicBezTo>
                <a:cubicBezTo>
                  <a:pt x="0" y="95"/>
                  <a:pt x="8" y="103"/>
                  <a:pt x="17" y="103"/>
                </a:cubicBezTo>
                <a:cubicBezTo>
                  <a:pt x="275" y="103"/>
                  <a:pt x="275" y="103"/>
                  <a:pt x="275" y="103"/>
                </a:cubicBezTo>
                <a:cubicBezTo>
                  <a:pt x="284" y="103"/>
                  <a:pt x="292" y="95"/>
                  <a:pt x="292" y="86"/>
                </a:cubicBezTo>
                <a:cubicBezTo>
                  <a:pt x="292" y="17"/>
                  <a:pt x="292" y="17"/>
                  <a:pt x="292" y="17"/>
                </a:cubicBezTo>
                <a:cubicBezTo>
                  <a:pt x="292" y="8"/>
                  <a:pt x="284" y="0"/>
                  <a:pt x="275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  <a:sym typeface="+mn-lt"/>
              </a:rPr>
              <a:t>部门名称</a:t>
            </a:r>
            <a:endParaRPr lang="zh-CN" altLang="en-US" sz="1400">
              <a:solidFill>
                <a:schemeClr val="bg1"/>
              </a:solidFill>
              <a:sym typeface="+mn-lt"/>
            </a:endParaRPr>
          </a:p>
        </p:txBody>
      </p:sp>
      <p:sp>
        <p:nvSpPr>
          <p:cNvPr id="75" name="Freeform 27"/>
          <p:cNvSpPr/>
          <p:nvPr/>
        </p:nvSpPr>
        <p:spPr bwMode="auto">
          <a:xfrm>
            <a:off x="7961313" y="3307252"/>
            <a:ext cx="1154113" cy="407988"/>
          </a:xfrm>
          <a:custGeom>
            <a:gdLst>
              <a:gd name="T0" fmla="*/ 275 w 292"/>
              <a:gd name="T1" fmla="*/ 0 h 103"/>
              <a:gd name="T2" fmla="*/ 17 w 292"/>
              <a:gd name="T3" fmla="*/ 0 h 103"/>
              <a:gd name="T4" fmla="*/ 0 w 292"/>
              <a:gd name="T5" fmla="*/ 17 h 103"/>
              <a:gd name="T6" fmla="*/ 0 w 292"/>
              <a:gd name="T7" fmla="*/ 85 h 103"/>
              <a:gd name="T8" fmla="*/ 17 w 292"/>
              <a:gd name="T9" fmla="*/ 103 h 103"/>
              <a:gd name="T10" fmla="*/ 275 w 292"/>
              <a:gd name="T11" fmla="*/ 103 h 103"/>
              <a:gd name="T12" fmla="*/ 292 w 292"/>
              <a:gd name="T13" fmla="*/ 85 h 103"/>
              <a:gd name="T14" fmla="*/ 292 w 292"/>
              <a:gd name="T15" fmla="*/ 17 h 103"/>
              <a:gd name="T16" fmla="*/ 275 w 292"/>
              <a:gd name="T17" fmla="*/ 0 h 1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2" h="103">
                <a:moveTo>
                  <a:pt x="275" y="0"/>
                </a:moveTo>
                <a:cubicBezTo>
                  <a:pt x="17" y="0"/>
                  <a:pt x="17" y="0"/>
                  <a:pt x="17" y="0"/>
                </a:cubicBezTo>
                <a:cubicBezTo>
                  <a:pt x="8" y="0"/>
                  <a:pt x="0" y="8"/>
                  <a:pt x="0" y="1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5"/>
                  <a:pt x="8" y="103"/>
                  <a:pt x="17" y="103"/>
                </a:cubicBezTo>
                <a:cubicBezTo>
                  <a:pt x="275" y="103"/>
                  <a:pt x="275" y="103"/>
                  <a:pt x="275" y="103"/>
                </a:cubicBezTo>
                <a:cubicBezTo>
                  <a:pt x="284" y="103"/>
                  <a:pt x="292" y="95"/>
                  <a:pt x="292" y="85"/>
                </a:cubicBezTo>
                <a:cubicBezTo>
                  <a:pt x="292" y="17"/>
                  <a:pt x="292" y="17"/>
                  <a:pt x="292" y="17"/>
                </a:cubicBezTo>
                <a:cubicBezTo>
                  <a:pt x="292" y="8"/>
                  <a:pt x="284" y="0"/>
                  <a:pt x="275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  <a:sym typeface="+mn-lt"/>
              </a:rPr>
              <a:t>部门名称</a:t>
            </a:r>
            <a:endParaRPr lang="zh-CN" altLang="en-US" sz="1400">
              <a:solidFill>
                <a:schemeClr val="bg1"/>
              </a:solidFill>
              <a:sym typeface="+mn-lt"/>
            </a:endParaRPr>
          </a:p>
        </p:txBody>
      </p:sp>
      <p:sp>
        <p:nvSpPr>
          <p:cNvPr id="76" name="Freeform 28"/>
          <p:cNvSpPr/>
          <p:nvPr/>
        </p:nvSpPr>
        <p:spPr bwMode="auto">
          <a:xfrm>
            <a:off x="7791450" y="2389677"/>
            <a:ext cx="169863" cy="1116013"/>
          </a:xfrm>
          <a:custGeom>
            <a:gdLst>
              <a:gd name="T0" fmla="*/ 107 w 107"/>
              <a:gd name="T1" fmla="*/ 703 h 703"/>
              <a:gd name="T2" fmla="*/ 0 w 107"/>
              <a:gd name="T3" fmla="*/ 703 h 703"/>
              <a:gd name="T4" fmla="*/ 0 w 107"/>
              <a:gd name="T5" fmla="*/ 0 h 703"/>
              <a:gd name="T6" fmla="*/ 107 w 107"/>
              <a:gd name="T7" fmla="*/ 0 h 7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" h="703">
                <a:moveTo>
                  <a:pt x="107" y="703"/>
                </a:moveTo>
                <a:lnTo>
                  <a:pt x="0" y="703"/>
                </a:lnTo>
                <a:lnTo>
                  <a:pt x="0" y="0"/>
                </a:lnTo>
                <a:lnTo>
                  <a:pt x="107" y="0"/>
                </a:lnTo>
              </a:path>
            </a:pathLst>
          </a:cu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7" name="Line 29"/>
          <p:cNvSpPr>
            <a:spLocks noChangeShapeType="1"/>
          </p:cNvSpPr>
          <p:nvPr/>
        </p:nvSpPr>
        <p:spPr bwMode="auto">
          <a:xfrm flipH="1">
            <a:off x="6611938" y="3153265"/>
            <a:ext cx="0" cy="911225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78" name="Freeform 30"/>
          <p:cNvSpPr/>
          <p:nvPr/>
        </p:nvSpPr>
        <p:spPr bwMode="auto">
          <a:xfrm>
            <a:off x="6018213" y="4064490"/>
            <a:ext cx="1155700" cy="360363"/>
          </a:xfrm>
          <a:custGeom>
            <a:gdLst>
              <a:gd name="T0" fmla="*/ 17 w 292"/>
              <a:gd name="T1" fmla="*/ 0 h 91"/>
              <a:gd name="T2" fmla="*/ 275 w 292"/>
              <a:gd name="T3" fmla="*/ 0 h 91"/>
              <a:gd name="T4" fmla="*/ 292 w 292"/>
              <a:gd name="T5" fmla="*/ 17 h 91"/>
              <a:gd name="T6" fmla="*/ 292 w 292"/>
              <a:gd name="T7" fmla="*/ 74 h 91"/>
              <a:gd name="T8" fmla="*/ 275 w 292"/>
              <a:gd name="T9" fmla="*/ 91 h 91"/>
              <a:gd name="T10" fmla="*/ 17 w 292"/>
              <a:gd name="T11" fmla="*/ 91 h 91"/>
              <a:gd name="T12" fmla="*/ 0 w 292"/>
              <a:gd name="T13" fmla="*/ 74 h 91"/>
              <a:gd name="T14" fmla="*/ 0 w 292"/>
              <a:gd name="T15" fmla="*/ 17 h 91"/>
              <a:gd name="T16" fmla="*/ 17 w 292"/>
              <a:gd name="T17" fmla="*/ 0 h 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2" h="91">
                <a:moveTo>
                  <a:pt x="17" y="0"/>
                </a:moveTo>
                <a:cubicBezTo>
                  <a:pt x="275" y="0"/>
                  <a:pt x="275" y="0"/>
                  <a:pt x="275" y="0"/>
                </a:cubicBezTo>
                <a:cubicBezTo>
                  <a:pt x="284" y="0"/>
                  <a:pt x="292" y="8"/>
                  <a:pt x="292" y="17"/>
                </a:cubicBezTo>
                <a:cubicBezTo>
                  <a:pt x="292" y="74"/>
                  <a:pt x="292" y="74"/>
                  <a:pt x="292" y="74"/>
                </a:cubicBezTo>
                <a:cubicBezTo>
                  <a:pt x="292" y="83"/>
                  <a:pt x="284" y="91"/>
                  <a:pt x="275" y="91"/>
                </a:cubicBezTo>
                <a:cubicBezTo>
                  <a:pt x="17" y="91"/>
                  <a:pt x="17" y="91"/>
                  <a:pt x="17" y="91"/>
                </a:cubicBezTo>
                <a:cubicBezTo>
                  <a:pt x="8" y="91"/>
                  <a:pt x="0" y="83"/>
                  <a:pt x="0" y="74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8"/>
                  <a:pt x="8" y="0"/>
                  <a:pt x="17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sym typeface="+mn-lt"/>
              </a:rPr>
              <a:t>人力资源部</a:t>
            </a:r>
          </a:p>
        </p:txBody>
      </p:sp>
      <p:sp>
        <p:nvSpPr>
          <p:cNvPr id="79" name="Freeform 31"/>
          <p:cNvSpPr/>
          <p:nvPr/>
        </p:nvSpPr>
        <p:spPr bwMode="auto">
          <a:xfrm>
            <a:off x="4259263" y="4064490"/>
            <a:ext cx="1154113" cy="360363"/>
          </a:xfrm>
          <a:custGeom>
            <a:gdLst>
              <a:gd name="T0" fmla="*/ 17 w 292"/>
              <a:gd name="T1" fmla="*/ 0 h 91"/>
              <a:gd name="T2" fmla="*/ 275 w 292"/>
              <a:gd name="T3" fmla="*/ 0 h 91"/>
              <a:gd name="T4" fmla="*/ 292 w 292"/>
              <a:gd name="T5" fmla="*/ 17 h 91"/>
              <a:gd name="T6" fmla="*/ 292 w 292"/>
              <a:gd name="T7" fmla="*/ 74 h 91"/>
              <a:gd name="T8" fmla="*/ 275 w 292"/>
              <a:gd name="T9" fmla="*/ 91 h 91"/>
              <a:gd name="T10" fmla="*/ 17 w 292"/>
              <a:gd name="T11" fmla="*/ 91 h 91"/>
              <a:gd name="T12" fmla="*/ 0 w 292"/>
              <a:gd name="T13" fmla="*/ 74 h 91"/>
              <a:gd name="T14" fmla="*/ 0 w 292"/>
              <a:gd name="T15" fmla="*/ 17 h 91"/>
              <a:gd name="T16" fmla="*/ 17 w 292"/>
              <a:gd name="T17" fmla="*/ 0 h 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2" h="91">
                <a:moveTo>
                  <a:pt x="17" y="0"/>
                </a:moveTo>
                <a:cubicBezTo>
                  <a:pt x="275" y="0"/>
                  <a:pt x="275" y="0"/>
                  <a:pt x="275" y="0"/>
                </a:cubicBezTo>
                <a:cubicBezTo>
                  <a:pt x="284" y="0"/>
                  <a:pt x="292" y="8"/>
                  <a:pt x="292" y="17"/>
                </a:cubicBezTo>
                <a:cubicBezTo>
                  <a:pt x="292" y="74"/>
                  <a:pt x="292" y="74"/>
                  <a:pt x="292" y="74"/>
                </a:cubicBezTo>
                <a:cubicBezTo>
                  <a:pt x="292" y="83"/>
                  <a:pt x="284" y="91"/>
                  <a:pt x="275" y="91"/>
                </a:cubicBezTo>
                <a:cubicBezTo>
                  <a:pt x="17" y="91"/>
                  <a:pt x="17" y="91"/>
                  <a:pt x="17" y="91"/>
                </a:cubicBezTo>
                <a:cubicBezTo>
                  <a:pt x="8" y="91"/>
                  <a:pt x="0" y="83"/>
                  <a:pt x="0" y="74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8"/>
                  <a:pt x="8" y="0"/>
                  <a:pt x="17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sym typeface="+mn-lt"/>
              </a:rPr>
              <a:t>计划财务部</a:t>
            </a:r>
          </a:p>
        </p:txBody>
      </p:sp>
      <p:sp>
        <p:nvSpPr>
          <p:cNvPr id="80" name="Freeform 32"/>
          <p:cNvSpPr/>
          <p:nvPr/>
        </p:nvSpPr>
        <p:spPr bwMode="auto">
          <a:xfrm>
            <a:off x="2205038" y="4064490"/>
            <a:ext cx="1155700" cy="360363"/>
          </a:xfrm>
          <a:custGeom>
            <a:gdLst>
              <a:gd name="T0" fmla="*/ 17 w 292"/>
              <a:gd name="T1" fmla="*/ 0 h 91"/>
              <a:gd name="T2" fmla="*/ 275 w 292"/>
              <a:gd name="T3" fmla="*/ 0 h 91"/>
              <a:gd name="T4" fmla="*/ 292 w 292"/>
              <a:gd name="T5" fmla="*/ 17 h 91"/>
              <a:gd name="T6" fmla="*/ 292 w 292"/>
              <a:gd name="T7" fmla="*/ 74 h 91"/>
              <a:gd name="T8" fmla="*/ 275 w 292"/>
              <a:gd name="T9" fmla="*/ 91 h 91"/>
              <a:gd name="T10" fmla="*/ 17 w 292"/>
              <a:gd name="T11" fmla="*/ 91 h 91"/>
              <a:gd name="T12" fmla="*/ 0 w 292"/>
              <a:gd name="T13" fmla="*/ 74 h 91"/>
              <a:gd name="T14" fmla="*/ 0 w 292"/>
              <a:gd name="T15" fmla="*/ 17 h 91"/>
              <a:gd name="T16" fmla="*/ 17 w 292"/>
              <a:gd name="T17" fmla="*/ 0 h 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2" h="91">
                <a:moveTo>
                  <a:pt x="17" y="0"/>
                </a:moveTo>
                <a:cubicBezTo>
                  <a:pt x="275" y="0"/>
                  <a:pt x="275" y="0"/>
                  <a:pt x="275" y="0"/>
                </a:cubicBezTo>
                <a:cubicBezTo>
                  <a:pt x="284" y="0"/>
                  <a:pt x="292" y="8"/>
                  <a:pt x="292" y="17"/>
                </a:cubicBezTo>
                <a:cubicBezTo>
                  <a:pt x="292" y="74"/>
                  <a:pt x="292" y="74"/>
                  <a:pt x="292" y="74"/>
                </a:cubicBezTo>
                <a:cubicBezTo>
                  <a:pt x="292" y="83"/>
                  <a:pt x="284" y="91"/>
                  <a:pt x="275" y="91"/>
                </a:cubicBezTo>
                <a:cubicBezTo>
                  <a:pt x="17" y="91"/>
                  <a:pt x="17" y="91"/>
                  <a:pt x="17" y="91"/>
                </a:cubicBezTo>
                <a:cubicBezTo>
                  <a:pt x="8" y="91"/>
                  <a:pt x="0" y="83"/>
                  <a:pt x="0" y="74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8"/>
                  <a:pt x="8" y="0"/>
                  <a:pt x="17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sym typeface="+mn-lt"/>
              </a:rPr>
              <a:t>投资发展部</a:t>
            </a:r>
          </a:p>
        </p:txBody>
      </p:sp>
      <p:sp>
        <p:nvSpPr>
          <p:cNvPr id="81" name="Freeform 33"/>
          <p:cNvSpPr/>
          <p:nvPr/>
        </p:nvSpPr>
        <p:spPr bwMode="auto">
          <a:xfrm>
            <a:off x="7450138" y="4064490"/>
            <a:ext cx="1155700" cy="360363"/>
          </a:xfrm>
          <a:custGeom>
            <a:gdLst>
              <a:gd name="T0" fmla="*/ 17 w 292"/>
              <a:gd name="T1" fmla="*/ 0 h 91"/>
              <a:gd name="T2" fmla="*/ 275 w 292"/>
              <a:gd name="T3" fmla="*/ 0 h 91"/>
              <a:gd name="T4" fmla="*/ 292 w 292"/>
              <a:gd name="T5" fmla="*/ 17 h 91"/>
              <a:gd name="T6" fmla="*/ 292 w 292"/>
              <a:gd name="T7" fmla="*/ 74 h 91"/>
              <a:gd name="T8" fmla="*/ 275 w 292"/>
              <a:gd name="T9" fmla="*/ 91 h 91"/>
              <a:gd name="T10" fmla="*/ 17 w 292"/>
              <a:gd name="T11" fmla="*/ 91 h 91"/>
              <a:gd name="T12" fmla="*/ 0 w 292"/>
              <a:gd name="T13" fmla="*/ 74 h 91"/>
              <a:gd name="T14" fmla="*/ 0 w 292"/>
              <a:gd name="T15" fmla="*/ 17 h 91"/>
              <a:gd name="T16" fmla="*/ 17 w 292"/>
              <a:gd name="T17" fmla="*/ 0 h 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2" h="91">
                <a:moveTo>
                  <a:pt x="17" y="0"/>
                </a:moveTo>
                <a:cubicBezTo>
                  <a:pt x="275" y="0"/>
                  <a:pt x="275" y="0"/>
                  <a:pt x="275" y="0"/>
                </a:cubicBezTo>
                <a:cubicBezTo>
                  <a:pt x="284" y="0"/>
                  <a:pt x="292" y="8"/>
                  <a:pt x="292" y="17"/>
                </a:cubicBezTo>
                <a:cubicBezTo>
                  <a:pt x="292" y="74"/>
                  <a:pt x="292" y="74"/>
                  <a:pt x="292" y="74"/>
                </a:cubicBezTo>
                <a:cubicBezTo>
                  <a:pt x="292" y="83"/>
                  <a:pt x="284" y="91"/>
                  <a:pt x="275" y="91"/>
                </a:cubicBezTo>
                <a:cubicBezTo>
                  <a:pt x="17" y="91"/>
                  <a:pt x="17" y="91"/>
                  <a:pt x="17" y="91"/>
                </a:cubicBezTo>
                <a:cubicBezTo>
                  <a:pt x="7" y="91"/>
                  <a:pt x="0" y="83"/>
                  <a:pt x="0" y="74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8"/>
                  <a:pt x="7" y="0"/>
                  <a:pt x="17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solidFill>
                  <a:schemeClr val="bg1"/>
                </a:solidFill>
                <a:sym typeface="+mn-lt"/>
              </a:rPr>
              <a:t>品牌管理部</a:t>
            </a:r>
            <a:endParaRPr lang="zh-CN" altLang="en-US" sz="1400">
              <a:solidFill>
                <a:schemeClr val="bg1"/>
              </a:solidFill>
              <a:sym typeface="+mn-lt"/>
            </a:endParaRPr>
          </a:p>
        </p:txBody>
      </p:sp>
      <p:sp>
        <p:nvSpPr>
          <p:cNvPr id="82" name="Freeform 34"/>
          <p:cNvSpPr/>
          <p:nvPr/>
        </p:nvSpPr>
        <p:spPr bwMode="auto">
          <a:xfrm>
            <a:off x="8870950" y="4064490"/>
            <a:ext cx="1154113" cy="360363"/>
          </a:xfrm>
          <a:custGeom>
            <a:gdLst>
              <a:gd name="T0" fmla="*/ 17 w 292"/>
              <a:gd name="T1" fmla="*/ 0 h 91"/>
              <a:gd name="T2" fmla="*/ 275 w 292"/>
              <a:gd name="T3" fmla="*/ 0 h 91"/>
              <a:gd name="T4" fmla="*/ 292 w 292"/>
              <a:gd name="T5" fmla="*/ 17 h 91"/>
              <a:gd name="T6" fmla="*/ 292 w 292"/>
              <a:gd name="T7" fmla="*/ 74 h 91"/>
              <a:gd name="T8" fmla="*/ 275 w 292"/>
              <a:gd name="T9" fmla="*/ 91 h 91"/>
              <a:gd name="T10" fmla="*/ 17 w 292"/>
              <a:gd name="T11" fmla="*/ 91 h 91"/>
              <a:gd name="T12" fmla="*/ 0 w 292"/>
              <a:gd name="T13" fmla="*/ 74 h 91"/>
              <a:gd name="T14" fmla="*/ 0 w 292"/>
              <a:gd name="T15" fmla="*/ 17 h 91"/>
              <a:gd name="T16" fmla="*/ 17 w 292"/>
              <a:gd name="T17" fmla="*/ 0 h 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2" h="91">
                <a:moveTo>
                  <a:pt x="17" y="0"/>
                </a:moveTo>
                <a:cubicBezTo>
                  <a:pt x="275" y="0"/>
                  <a:pt x="275" y="0"/>
                  <a:pt x="275" y="0"/>
                </a:cubicBezTo>
                <a:cubicBezTo>
                  <a:pt x="284" y="0"/>
                  <a:pt x="292" y="8"/>
                  <a:pt x="292" y="17"/>
                </a:cubicBezTo>
                <a:cubicBezTo>
                  <a:pt x="292" y="74"/>
                  <a:pt x="292" y="74"/>
                  <a:pt x="292" y="74"/>
                </a:cubicBezTo>
                <a:cubicBezTo>
                  <a:pt x="292" y="83"/>
                  <a:pt x="284" y="91"/>
                  <a:pt x="275" y="91"/>
                </a:cubicBezTo>
                <a:cubicBezTo>
                  <a:pt x="17" y="91"/>
                  <a:pt x="17" y="91"/>
                  <a:pt x="17" y="91"/>
                </a:cubicBezTo>
                <a:cubicBezTo>
                  <a:pt x="8" y="91"/>
                  <a:pt x="0" y="83"/>
                  <a:pt x="0" y="74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8"/>
                  <a:pt x="8" y="0"/>
                  <a:pt x="17" y="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9050">
            <a:noFill/>
          </a:ln>
          <a:effectLst>
            <a:outerShdw blurRad="152400" dist="1524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sym typeface="+mn-lt"/>
              </a:rPr>
              <a:t>技术中心</a:t>
            </a:r>
          </a:p>
        </p:txBody>
      </p:sp>
      <p:sp>
        <p:nvSpPr>
          <p:cNvPr id="83" name="Line 35"/>
          <p:cNvSpPr>
            <a:spLocks noChangeShapeType="1"/>
          </p:cNvSpPr>
          <p:nvPr/>
        </p:nvSpPr>
        <p:spPr bwMode="auto">
          <a:xfrm>
            <a:off x="2782888" y="3873990"/>
            <a:ext cx="6665913" cy="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4" name="Line 36"/>
          <p:cNvSpPr>
            <a:spLocks noChangeShapeType="1"/>
          </p:cNvSpPr>
          <p:nvPr/>
        </p:nvSpPr>
        <p:spPr bwMode="auto">
          <a:xfrm flipH="1" flipV="1">
            <a:off x="2782888" y="3873990"/>
            <a:ext cx="0" cy="1905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5" name="Line 37"/>
          <p:cNvSpPr>
            <a:spLocks noChangeShapeType="1"/>
          </p:cNvSpPr>
          <p:nvPr/>
        </p:nvSpPr>
        <p:spPr bwMode="auto">
          <a:xfrm flipH="1" flipV="1">
            <a:off x="9448800" y="3873990"/>
            <a:ext cx="0" cy="1905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6" name="Line 38"/>
          <p:cNvSpPr>
            <a:spLocks noChangeShapeType="1"/>
          </p:cNvSpPr>
          <p:nvPr/>
        </p:nvSpPr>
        <p:spPr bwMode="auto">
          <a:xfrm flipH="1" flipV="1">
            <a:off x="4835525" y="3873990"/>
            <a:ext cx="0" cy="1905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7" name="Line 39"/>
          <p:cNvSpPr>
            <a:spLocks noChangeShapeType="1"/>
          </p:cNvSpPr>
          <p:nvPr/>
        </p:nvSpPr>
        <p:spPr bwMode="auto">
          <a:xfrm flipH="1" flipV="1">
            <a:off x="8027988" y="3873990"/>
            <a:ext cx="0" cy="1905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88" name="Freeform 40"/>
          <p:cNvSpPr/>
          <p:nvPr/>
        </p:nvSpPr>
        <p:spPr bwMode="auto">
          <a:xfrm>
            <a:off x="2162175" y="4705840"/>
            <a:ext cx="296863" cy="1270000"/>
          </a:xfrm>
          <a:custGeom>
            <a:gdLst>
              <a:gd name="T0" fmla="*/ 75 w 75"/>
              <a:gd name="T1" fmla="*/ 18 h 321"/>
              <a:gd name="T2" fmla="*/ 75 w 75"/>
              <a:gd name="T3" fmla="*/ 304 h 321"/>
              <a:gd name="T4" fmla="*/ 57 w 75"/>
              <a:gd name="T5" fmla="*/ 321 h 321"/>
              <a:gd name="T6" fmla="*/ 18 w 75"/>
              <a:gd name="T7" fmla="*/ 321 h 321"/>
              <a:gd name="T8" fmla="*/ 0 w 75"/>
              <a:gd name="T9" fmla="*/ 304 h 321"/>
              <a:gd name="T10" fmla="*/ 0 w 75"/>
              <a:gd name="T11" fmla="*/ 18 h 321"/>
              <a:gd name="T12" fmla="*/ 18 w 75"/>
              <a:gd name="T13" fmla="*/ 0 h 321"/>
              <a:gd name="T14" fmla="*/ 57 w 75"/>
              <a:gd name="T15" fmla="*/ 0 h 321"/>
              <a:gd name="T16" fmla="*/ 75 w 75"/>
              <a:gd name="T17" fmla="*/ 18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5" h="321">
                <a:moveTo>
                  <a:pt x="75" y="18"/>
                </a:moveTo>
                <a:cubicBezTo>
                  <a:pt x="75" y="304"/>
                  <a:pt x="75" y="304"/>
                  <a:pt x="75" y="304"/>
                </a:cubicBezTo>
                <a:cubicBezTo>
                  <a:pt x="75" y="313"/>
                  <a:pt x="67" y="321"/>
                  <a:pt x="57" y="321"/>
                </a:cubicBezTo>
                <a:cubicBezTo>
                  <a:pt x="18" y="321"/>
                  <a:pt x="18" y="321"/>
                  <a:pt x="18" y="321"/>
                </a:cubicBezTo>
                <a:cubicBezTo>
                  <a:pt x="8" y="321"/>
                  <a:pt x="0" y="313"/>
                  <a:pt x="0" y="304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8" y="0"/>
                  <a:pt x="18" y="0"/>
                </a:cubicBezTo>
                <a:cubicBezTo>
                  <a:pt x="57" y="0"/>
                  <a:pt x="57" y="0"/>
                  <a:pt x="57" y="0"/>
                </a:cubicBezTo>
                <a:cubicBezTo>
                  <a:pt x="67" y="0"/>
                  <a:pt x="75" y="8"/>
                  <a:pt x="75" y="18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cs typeface="+mn-ea"/>
                <a:sym typeface="+mn-lt"/>
              </a:rPr>
              <a:t>填写部门名称</a:t>
            </a:r>
            <a:endParaRPr lang="zh-CN" altLang="en-US" sz="1200">
              <a:cs typeface="+mn-ea"/>
              <a:sym typeface="+mn-lt"/>
            </a:endParaRPr>
          </a:p>
        </p:txBody>
      </p:sp>
      <p:sp>
        <p:nvSpPr>
          <p:cNvPr id="89" name="Freeform 41"/>
          <p:cNvSpPr/>
          <p:nvPr/>
        </p:nvSpPr>
        <p:spPr bwMode="auto">
          <a:xfrm>
            <a:off x="2655888" y="4705840"/>
            <a:ext cx="293688" cy="1270000"/>
          </a:xfrm>
          <a:custGeom>
            <a:gdLst>
              <a:gd name="T0" fmla="*/ 74 w 74"/>
              <a:gd name="T1" fmla="*/ 18 h 321"/>
              <a:gd name="T2" fmla="*/ 74 w 74"/>
              <a:gd name="T3" fmla="*/ 304 h 321"/>
              <a:gd name="T4" fmla="*/ 57 w 74"/>
              <a:gd name="T5" fmla="*/ 321 h 321"/>
              <a:gd name="T6" fmla="*/ 17 w 74"/>
              <a:gd name="T7" fmla="*/ 321 h 321"/>
              <a:gd name="T8" fmla="*/ 0 w 74"/>
              <a:gd name="T9" fmla="*/ 304 h 321"/>
              <a:gd name="T10" fmla="*/ 0 w 74"/>
              <a:gd name="T11" fmla="*/ 18 h 321"/>
              <a:gd name="T12" fmla="*/ 17 w 74"/>
              <a:gd name="T13" fmla="*/ 0 h 321"/>
              <a:gd name="T14" fmla="*/ 57 w 74"/>
              <a:gd name="T15" fmla="*/ 0 h 321"/>
              <a:gd name="T16" fmla="*/ 74 w 74"/>
              <a:gd name="T17" fmla="*/ 18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4" h="321">
                <a:moveTo>
                  <a:pt x="74" y="18"/>
                </a:moveTo>
                <a:cubicBezTo>
                  <a:pt x="74" y="304"/>
                  <a:pt x="74" y="304"/>
                  <a:pt x="74" y="304"/>
                </a:cubicBezTo>
                <a:cubicBezTo>
                  <a:pt x="74" y="313"/>
                  <a:pt x="67" y="321"/>
                  <a:pt x="57" y="321"/>
                </a:cubicBezTo>
                <a:cubicBezTo>
                  <a:pt x="17" y="321"/>
                  <a:pt x="17" y="321"/>
                  <a:pt x="17" y="321"/>
                </a:cubicBezTo>
                <a:cubicBezTo>
                  <a:pt x="8" y="321"/>
                  <a:pt x="0" y="313"/>
                  <a:pt x="0" y="304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8" y="0"/>
                  <a:pt x="17" y="0"/>
                </a:cubicBezTo>
                <a:cubicBezTo>
                  <a:pt x="57" y="0"/>
                  <a:pt x="57" y="0"/>
                  <a:pt x="57" y="0"/>
                </a:cubicBezTo>
                <a:cubicBezTo>
                  <a:pt x="67" y="0"/>
                  <a:pt x="74" y="8"/>
                  <a:pt x="74" y="18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cs typeface="+mn-ea"/>
                <a:sym typeface="+mn-lt"/>
              </a:rPr>
              <a:t>填写部门名称</a:t>
            </a:r>
          </a:p>
        </p:txBody>
      </p:sp>
      <p:sp>
        <p:nvSpPr>
          <p:cNvPr id="90" name="Freeform 42"/>
          <p:cNvSpPr/>
          <p:nvPr/>
        </p:nvSpPr>
        <p:spPr bwMode="auto">
          <a:xfrm>
            <a:off x="3106738" y="4705840"/>
            <a:ext cx="296863" cy="1270000"/>
          </a:xfrm>
          <a:custGeom>
            <a:gdLst>
              <a:gd name="T0" fmla="*/ 75 w 75"/>
              <a:gd name="T1" fmla="*/ 18 h 321"/>
              <a:gd name="T2" fmla="*/ 75 w 75"/>
              <a:gd name="T3" fmla="*/ 304 h 321"/>
              <a:gd name="T4" fmla="*/ 57 w 75"/>
              <a:gd name="T5" fmla="*/ 321 h 321"/>
              <a:gd name="T6" fmla="*/ 18 w 75"/>
              <a:gd name="T7" fmla="*/ 321 h 321"/>
              <a:gd name="T8" fmla="*/ 0 w 75"/>
              <a:gd name="T9" fmla="*/ 304 h 321"/>
              <a:gd name="T10" fmla="*/ 0 w 75"/>
              <a:gd name="T11" fmla="*/ 18 h 321"/>
              <a:gd name="T12" fmla="*/ 18 w 75"/>
              <a:gd name="T13" fmla="*/ 0 h 321"/>
              <a:gd name="T14" fmla="*/ 57 w 75"/>
              <a:gd name="T15" fmla="*/ 0 h 321"/>
              <a:gd name="T16" fmla="*/ 75 w 75"/>
              <a:gd name="T17" fmla="*/ 18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5" h="321">
                <a:moveTo>
                  <a:pt x="75" y="18"/>
                </a:moveTo>
                <a:cubicBezTo>
                  <a:pt x="75" y="304"/>
                  <a:pt x="75" y="304"/>
                  <a:pt x="75" y="304"/>
                </a:cubicBezTo>
                <a:cubicBezTo>
                  <a:pt x="75" y="313"/>
                  <a:pt x="67" y="321"/>
                  <a:pt x="57" y="321"/>
                </a:cubicBezTo>
                <a:cubicBezTo>
                  <a:pt x="18" y="321"/>
                  <a:pt x="18" y="321"/>
                  <a:pt x="18" y="321"/>
                </a:cubicBezTo>
                <a:cubicBezTo>
                  <a:pt x="8" y="321"/>
                  <a:pt x="0" y="313"/>
                  <a:pt x="0" y="304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8" y="0"/>
                  <a:pt x="18" y="0"/>
                </a:cubicBezTo>
                <a:cubicBezTo>
                  <a:pt x="57" y="0"/>
                  <a:pt x="57" y="0"/>
                  <a:pt x="57" y="0"/>
                </a:cubicBezTo>
                <a:cubicBezTo>
                  <a:pt x="67" y="0"/>
                  <a:pt x="75" y="8"/>
                  <a:pt x="75" y="18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cs typeface="+mn-ea"/>
                <a:sym typeface="+mn-lt"/>
              </a:rPr>
              <a:t>填写部门名称</a:t>
            </a:r>
            <a:endParaRPr lang="zh-CN" altLang="en-US" sz="1200">
              <a:cs typeface="+mn-ea"/>
              <a:sym typeface="+mn-lt"/>
            </a:endParaRPr>
          </a:p>
        </p:txBody>
      </p:sp>
      <p:sp>
        <p:nvSpPr>
          <p:cNvPr id="91" name="Freeform 43"/>
          <p:cNvSpPr/>
          <p:nvPr/>
        </p:nvSpPr>
        <p:spPr bwMode="auto">
          <a:xfrm>
            <a:off x="3898900" y="4705840"/>
            <a:ext cx="296863" cy="1270000"/>
          </a:xfrm>
          <a:custGeom>
            <a:gdLst>
              <a:gd name="T0" fmla="*/ 75 w 75"/>
              <a:gd name="T1" fmla="*/ 18 h 321"/>
              <a:gd name="T2" fmla="*/ 75 w 75"/>
              <a:gd name="T3" fmla="*/ 304 h 321"/>
              <a:gd name="T4" fmla="*/ 58 w 75"/>
              <a:gd name="T5" fmla="*/ 321 h 321"/>
              <a:gd name="T6" fmla="*/ 18 w 75"/>
              <a:gd name="T7" fmla="*/ 321 h 321"/>
              <a:gd name="T8" fmla="*/ 0 w 75"/>
              <a:gd name="T9" fmla="*/ 304 h 321"/>
              <a:gd name="T10" fmla="*/ 0 w 75"/>
              <a:gd name="T11" fmla="*/ 18 h 321"/>
              <a:gd name="T12" fmla="*/ 18 w 75"/>
              <a:gd name="T13" fmla="*/ 0 h 321"/>
              <a:gd name="T14" fmla="*/ 58 w 75"/>
              <a:gd name="T15" fmla="*/ 0 h 321"/>
              <a:gd name="T16" fmla="*/ 75 w 75"/>
              <a:gd name="T17" fmla="*/ 18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5" h="321">
                <a:moveTo>
                  <a:pt x="75" y="18"/>
                </a:moveTo>
                <a:cubicBezTo>
                  <a:pt x="75" y="304"/>
                  <a:pt x="75" y="304"/>
                  <a:pt x="75" y="304"/>
                </a:cubicBezTo>
                <a:cubicBezTo>
                  <a:pt x="75" y="313"/>
                  <a:pt x="67" y="321"/>
                  <a:pt x="58" y="321"/>
                </a:cubicBezTo>
                <a:cubicBezTo>
                  <a:pt x="18" y="321"/>
                  <a:pt x="18" y="321"/>
                  <a:pt x="18" y="321"/>
                </a:cubicBezTo>
                <a:cubicBezTo>
                  <a:pt x="8" y="321"/>
                  <a:pt x="0" y="313"/>
                  <a:pt x="0" y="304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8" y="0"/>
                  <a:pt x="18" y="0"/>
                </a:cubicBezTo>
                <a:cubicBezTo>
                  <a:pt x="58" y="0"/>
                  <a:pt x="58" y="0"/>
                  <a:pt x="58" y="0"/>
                </a:cubicBezTo>
                <a:cubicBezTo>
                  <a:pt x="67" y="0"/>
                  <a:pt x="75" y="8"/>
                  <a:pt x="75" y="18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cs typeface="+mn-ea"/>
                <a:sym typeface="+mn-lt"/>
              </a:rPr>
              <a:t>填写部门名称</a:t>
            </a:r>
            <a:endParaRPr lang="zh-CN" altLang="en-US" sz="1200">
              <a:cs typeface="+mn-ea"/>
              <a:sym typeface="+mn-lt"/>
            </a:endParaRPr>
          </a:p>
        </p:txBody>
      </p:sp>
      <p:sp>
        <p:nvSpPr>
          <p:cNvPr id="92" name="Freeform 44"/>
          <p:cNvSpPr/>
          <p:nvPr/>
        </p:nvSpPr>
        <p:spPr bwMode="auto">
          <a:xfrm>
            <a:off x="4294188" y="4705840"/>
            <a:ext cx="296863" cy="1270000"/>
          </a:xfrm>
          <a:custGeom>
            <a:gdLst>
              <a:gd name="T0" fmla="*/ 75 w 75"/>
              <a:gd name="T1" fmla="*/ 18 h 321"/>
              <a:gd name="T2" fmla="*/ 75 w 75"/>
              <a:gd name="T3" fmla="*/ 304 h 321"/>
              <a:gd name="T4" fmla="*/ 57 w 75"/>
              <a:gd name="T5" fmla="*/ 321 h 321"/>
              <a:gd name="T6" fmla="*/ 17 w 75"/>
              <a:gd name="T7" fmla="*/ 321 h 321"/>
              <a:gd name="T8" fmla="*/ 0 w 75"/>
              <a:gd name="T9" fmla="*/ 304 h 321"/>
              <a:gd name="T10" fmla="*/ 0 w 75"/>
              <a:gd name="T11" fmla="*/ 18 h 321"/>
              <a:gd name="T12" fmla="*/ 17 w 75"/>
              <a:gd name="T13" fmla="*/ 0 h 321"/>
              <a:gd name="T14" fmla="*/ 57 w 75"/>
              <a:gd name="T15" fmla="*/ 0 h 321"/>
              <a:gd name="T16" fmla="*/ 75 w 75"/>
              <a:gd name="T17" fmla="*/ 18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5" h="321">
                <a:moveTo>
                  <a:pt x="75" y="18"/>
                </a:moveTo>
                <a:cubicBezTo>
                  <a:pt x="75" y="304"/>
                  <a:pt x="75" y="304"/>
                  <a:pt x="75" y="304"/>
                </a:cubicBezTo>
                <a:cubicBezTo>
                  <a:pt x="75" y="313"/>
                  <a:pt x="67" y="321"/>
                  <a:pt x="57" y="321"/>
                </a:cubicBezTo>
                <a:cubicBezTo>
                  <a:pt x="17" y="321"/>
                  <a:pt x="17" y="321"/>
                  <a:pt x="17" y="321"/>
                </a:cubicBezTo>
                <a:cubicBezTo>
                  <a:pt x="8" y="321"/>
                  <a:pt x="0" y="313"/>
                  <a:pt x="0" y="304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8" y="0"/>
                  <a:pt x="17" y="0"/>
                </a:cubicBezTo>
                <a:cubicBezTo>
                  <a:pt x="57" y="0"/>
                  <a:pt x="57" y="0"/>
                  <a:pt x="57" y="0"/>
                </a:cubicBezTo>
                <a:cubicBezTo>
                  <a:pt x="67" y="0"/>
                  <a:pt x="75" y="8"/>
                  <a:pt x="75" y="18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cs typeface="+mn-ea"/>
                <a:sym typeface="+mn-lt"/>
              </a:rPr>
              <a:t>填写部门名称</a:t>
            </a:r>
            <a:endParaRPr lang="zh-CN" altLang="en-US" sz="1200">
              <a:cs typeface="+mn-ea"/>
              <a:sym typeface="+mn-lt"/>
            </a:endParaRPr>
          </a:p>
        </p:txBody>
      </p:sp>
      <p:sp>
        <p:nvSpPr>
          <p:cNvPr id="93" name="Freeform 45"/>
          <p:cNvSpPr/>
          <p:nvPr/>
        </p:nvSpPr>
        <p:spPr bwMode="auto">
          <a:xfrm>
            <a:off x="4689475" y="4705840"/>
            <a:ext cx="293688" cy="1270000"/>
          </a:xfrm>
          <a:custGeom>
            <a:gdLst>
              <a:gd name="T0" fmla="*/ 74 w 74"/>
              <a:gd name="T1" fmla="*/ 18 h 321"/>
              <a:gd name="T2" fmla="*/ 74 w 74"/>
              <a:gd name="T3" fmla="*/ 304 h 321"/>
              <a:gd name="T4" fmla="*/ 57 w 74"/>
              <a:gd name="T5" fmla="*/ 321 h 321"/>
              <a:gd name="T6" fmla="*/ 17 w 74"/>
              <a:gd name="T7" fmla="*/ 321 h 321"/>
              <a:gd name="T8" fmla="*/ 0 w 74"/>
              <a:gd name="T9" fmla="*/ 304 h 321"/>
              <a:gd name="T10" fmla="*/ 0 w 74"/>
              <a:gd name="T11" fmla="*/ 18 h 321"/>
              <a:gd name="T12" fmla="*/ 17 w 74"/>
              <a:gd name="T13" fmla="*/ 0 h 321"/>
              <a:gd name="T14" fmla="*/ 57 w 74"/>
              <a:gd name="T15" fmla="*/ 0 h 321"/>
              <a:gd name="T16" fmla="*/ 74 w 74"/>
              <a:gd name="T17" fmla="*/ 18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4" h="321">
                <a:moveTo>
                  <a:pt x="74" y="18"/>
                </a:moveTo>
                <a:cubicBezTo>
                  <a:pt x="74" y="304"/>
                  <a:pt x="74" y="304"/>
                  <a:pt x="74" y="304"/>
                </a:cubicBezTo>
                <a:cubicBezTo>
                  <a:pt x="74" y="313"/>
                  <a:pt x="66" y="321"/>
                  <a:pt x="57" y="321"/>
                </a:cubicBezTo>
                <a:cubicBezTo>
                  <a:pt x="17" y="321"/>
                  <a:pt x="17" y="321"/>
                  <a:pt x="17" y="321"/>
                </a:cubicBezTo>
                <a:cubicBezTo>
                  <a:pt x="7" y="321"/>
                  <a:pt x="0" y="313"/>
                  <a:pt x="0" y="304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7" y="0"/>
                  <a:pt x="17" y="0"/>
                </a:cubicBezTo>
                <a:cubicBezTo>
                  <a:pt x="57" y="0"/>
                  <a:pt x="57" y="0"/>
                  <a:pt x="57" y="0"/>
                </a:cubicBezTo>
                <a:cubicBezTo>
                  <a:pt x="66" y="0"/>
                  <a:pt x="74" y="8"/>
                  <a:pt x="74" y="18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cs typeface="+mn-ea"/>
                <a:sym typeface="+mn-lt"/>
              </a:rPr>
              <a:t>填写部门名称</a:t>
            </a:r>
            <a:endParaRPr lang="zh-CN" altLang="en-US" sz="1200">
              <a:cs typeface="+mn-ea"/>
              <a:sym typeface="+mn-lt"/>
            </a:endParaRPr>
          </a:p>
        </p:txBody>
      </p:sp>
      <p:sp>
        <p:nvSpPr>
          <p:cNvPr id="94" name="Freeform 46"/>
          <p:cNvSpPr/>
          <p:nvPr/>
        </p:nvSpPr>
        <p:spPr bwMode="auto">
          <a:xfrm>
            <a:off x="5081588" y="4705840"/>
            <a:ext cx="296863" cy="1270000"/>
          </a:xfrm>
          <a:custGeom>
            <a:gdLst>
              <a:gd name="T0" fmla="*/ 75 w 75"/>
              <a:gd name="T1" fmla="*/ 18 h 321"/>
              <a:gd name="T2" fmla="*/ 75 w 75"/>
              <a:gd name="T3" fmla="*/ 304 h 321"/>
              <a:gd name="T4" fmla="*/ 57 w 75"/>
              <a:gd name="T5" fmla="*/ 321 h 321"/>
              <a:gd name="T6" fmla="*/ 18 w 75"/>
              <a:gd name="T7" fmla="*/ 321 h 321"/>
              <a:gd name="T8" fmla="*/ 0 w 75"/>
              <a:gd name="T9" fmla="*/ 304 h 321"/>
              <a:gd name="T10" fmla="*/ 0 w 75"/>
              <a:gd name="T11" fmla="*/ 18 h 321"/>
              <a:gd name="T12" fmla="*/ 18 w 75"/>
              <a:gd name="T13" fmla="*/ 0 h 321"/>
              <a:gd name="T14" fmla="*/ 57 w 75"/>
              <a:gd name="T15" fmla="*/ 0 h 321"/>
              <a:gd name="T16" fmla="*/ 75 w 75"/>
              <a:gd name="T17" fmla="*/ 18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5" h="321">
                <a:moveTo>
                  <a:pt x="75" y="18"/>
                </a:moveTo>
                <a:cubicBezTo>
                  <a:pt x="75" y="304"/>
                  <a:pt x="75" y="304"/>
                  <a:pt x="75" y="304"/>
                </a:cubicBezTo>
                <a:cubicBezTo>
                  <a:pt x="75" y="313"/>
                  <a:pt x="67" y="321"/>
                  <a:pt x="57" y="321"/>
                </a:cubicBezTo>
                <a:cubicBezTo>
                  <a:pt x="18" y="321"/>
                  <a:pt x="18" y="321"/>
                  <a:pt x="18" y="321"/>
                </a:cubicBezTo>
                <a:cubicBezTo>
                  <a:pt x="8" y="321"/>
                  <a:pt x="0" y="313"/>
                  <a:pt x="0" y="304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8" y="0"/>
                  <a:pt x="18" y="0"/>
                </a:cubicBezTo>
                <a:cubicBezTo>
                  <a:pt x="57" y="0"/>
                  <a:pt x="57" y="0"/>
                  <a:pt x="57" y="0"/>
                </a:cubicBezTo>
                <a:cubicBezTo>
                  <a:pt x="67" y="0"/>
                  <a:pt x="75" y="8"/>
                  <a:pt x="75" y="18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cs typeface="+mn-ea"/>
                <a:sym typeface="+mn-lt"/>
              </a:rPr>
              <a:t>填写部门名称</a:t>
            </a:r>
            <a:endParaRPr lang="zh-CN" altLang="en-US" sz="1200">
              <a:cs typeface="+mn-ea"/>
              <a:sym typeface="+mn-lt"/>
            </a:endParaRPr>
          </a:p>
        </p:txBody>
      </p:sp>
      <p:sp>
        <p:nvSpPr>
          <p:cNvPr id="95" name="Freeform 47"/>
          <p:cNvSpPr/>
          <p:nvPr/>
        </p:nvSpPr>
        <p:spPr bwMode="auto">
          <a:xfrm>
            <a:off x="5476875" y="4705840"/>
            <a:ext cx="292100" cy="1270000"/>
          </a:xfrm>
          <a:custGeom>
            <a:gdLst>
              <a:gd name="T0" fmla="*/ 74 w 74"/>
              <a:gd name="T1" fmla="*/ 18 h 321"/>
              <a:gd name="T2" fmla="*/ 74 w 74"/>
              <a:gd name="T3" fmla="*/ 304 h 321"/>
              <a:gd name="T4" fmla="*/ 57 w 74"/>
              <a:gd name="T5" fmla="*/ 321 h 321"/>
              <a:gd name="T6" fmla="*/ 17 w 74"/>
              <a:gd name="T7" fmla="*/ 321 h 321"/>
              <a:gd name="T8" fmla="*/ 0 w 74"/>
              <a:gd name="T9" fmla="*/ 304 h 321"/>
              <a:gd name="T10" fmla="*/ 0 w 74"/>
              <a:gd name="T11" fmla="*/ 18 h 321"/>
              <a:gd name="T12" fmla="*/ 17 w 74"/>
              <a:gd name="T13" fmla="*/ 0 h 321"/>
              <a:gd name="T14" fmla="*/ 57 w 74"/>
              <a:gd name="T15" fmla="*/ 0 h 321"/>
              <a:gd name="T16" fmla="*/ 74 w 74"/>
              <a:gd name="T17" fmla="*/ 18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4" h="321">
                <a:moveTo>
                  <a:pt x="74" y="18"/>
                </a:moveTo>
                <a:cubicBezTo>
                  <a:pt x="74" y="304"/>
                  <a:pt x="74" y="304"/>
                  <a:pt x="74" y="304"/>
                </a:cubicBezTo>
                <a:cubicBezTo>
                  <a:pt x="74" y="313"/>
                  <a:pt x="67" y="321"/>
                  <a:pt x="57" y="321"/>
                </a:cubicBezTo>
                <a:cubicBezTo>
                  <a:pt x="17" y="321"/>
                  <a:pt x="17" y="321"/>
                  <a:pt x="17" y="321"/>
                </a:cubicBezTo>
                <a:cubicBezTo>
                  <a:pt x="8" y="321"/>
                  <a:pt x="0" y="313"/>
                  <a:pt x="0" y="304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8" y="0"/>
                  <a:pt x="17" y="0"/>
                </a:cubicBezTo>
                <a:cubicBezTo>
                  <a:pt x="57" y="0"/>
                  <a:pt x="57" y="0"/>
                  <a:pt x="57" y="0"/>
                </a:cubicBezTo>
                <a:cubicBezTo>
                  <a:pt x="67" y="0"/>
                  <a:pt x="74" y="8"/>
                  <a:pt x="74" y="18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cs typeface="+mn-ea"/>
                <a:sym typeface="+mn-lt"/>
              </a:rPr>
              <a:t>填写部门名称</a:t>
            </a:r>
            <a:endParaRPr lang="zh-CN" altLang="en-US" sz="1200">
              <a:cs typeface="+mn-ea"/>
              <a:sym typeface="+mn-lt"/>
            </a:endParaRPr>
          </a:p>
        </p:txBody>
      </p:sp>
      <p:sp>
        <p:nvSpPr>
          <p:cNvPr id="96" name="Freeform 48"/>
          <p:cNvSpPr/>
          <p:nvPr/>
        </p:nvSpPr>
        <p:spPr bwMode="auto">
          <a:xfrm>
            <a:off x="6038850" y="4705840"/>
            <a:ext cx="292100" cy="1270000"/>
          </a:xfrm>
          <a:custGeom>
            <a:gdLst>
              <a:gd name="T0" fmla="*/ 74 w 74"/>
              <a:gd name="T1" fmla="*/ 18 h 321"/>
              <a:gd name="T2" fmla="*/ 74 w 74"/>
              <a:gd name="T3" fmla="*/ 304 h 321"/>
              <a:gd name="T4" fmla="*/ 57 w 74"/>
              <a:gd name="T5" fmla="*/ 321 h 321"/>
              <a:gd name="T6" fmla="*/ 17 w 74"/>
              <a:gd name="T7" fmla="*/ 321 h 321"/>
              <a:gd name="T8" fmla="*/ 0 w 74"/>
              <a:gd name="T9" fmla="*/ 304 h 321"/>
              <a:gd name="T10" fmla="*/ 0 w 74"/>
              <a:gd name="T11" fmla="*/ 18 h 321"/>
              <a:gd name="T12" fmla="*/ 17 w 74"/>
              <a:gd name="T13" fmla="*/ 0 h 321"/>
              <a:gd name="T14" fmla="*/ 57 w 74"/>
              <a:gd name="T15" fmla="*/ 0 h 321"/>
              <a:gd name="T16" fmla="*/ 74 w 74"/>
              <a:gd name="T17" fmla="*/ 18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4" h="321">
                <a:moveTo>
                  <a:pt x="74" y="18"/>
                </a:moveTo>
                <a:cubicBezTo>
                  <a:pt x="74" y="304"/>
                  <a:pt x="74" y="304"/>
                  <a:pt x="74" y="304"/>
                </a:cubicBezTo>
                <a:cubicBezTo>
                  <a:pt x="74" y="313"/>
                  <a:pt x="67" y="321"/>
                  <a:pt x="57" y="321"/>
                </a:cubicBezTo>
                <a:cubicBezTo>
                  <a:pt x="17" y="321"/>
                  <a:pt x="17" y="321"/>
                  <a:pt x="17" y="321"/>
                </a:cubicBezTo>
                <a:cubicBezTo>
                  <a:pt x="8" y="321"/>
                  <a:pt x="0" y="313"/>
                  <a:pt x="0" y="304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8" y="0"/>
                  <a:pt x="17" y="0"/>
                </a:cubicBezTo>
                <a:cubicBezTo>
                  <a:pt x="57" y="0"/>
                  <a:pt x="57" y="0"/>
                  <a:pt x="57" y="0"/>
                </a:cubicBezTo>
                <a:cubicBezTo>
                  <a:pt x="67" y="0"/>
                  <a:pt x="74" y="8"/>
                  <a:pt x="74" y="18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cs typeface="+mn-ea"/>
                <a:sym typeface="+mn-lt"/>
              </a:rPr>
              <a:t>填写部门名称</a:t>
            </a:r>
            <a:endParaRPr lang="zh-CN" altLang="en-US" sz="1200">
              <a:cs typeface="+mn-ea"/>
              <a:sym typeface="+mn-lt"/>
            </a:endParaRPr>
          </a:p>
        </p:txBody>
      </p:sp>
      <p:sp>
        <p:nvSpPr>
          <p:cNvPr id="97" name="Freeform 49"/>
          <p:cNvSpPr/>
          <p:nvPr/>
        </p:nvSpPr>
        <p:spPr bwMode="auto">
          <a:xfrm>
            <a:off x="6450013" y="4705840"/>
            <a:ext cx="292100" cy="1270000"/>
          </a:xfrm>
          <a:custGeom>
            <a:gdLst>
              <a:gd name="T0" fmla="*/ 74 w 74"/>
              <a:gd name="T1" fmla="*/ 18 h 321"/>
              <a:gd name="T2" fmla="*/ 74 w 74"/>
              <a:gd name="T3" fmla="*/ 304 h 321"/>
              <a:gd name="T4" fmla="*/ 57 w 74"/>
              <a:gd name="T5" fmla="*/ 321 h 321"/>
              <a:gd name="T6" fmla="*/ 17 w 74"/>
              <a:gd name="T7" fmla="*/ 321 h 321"/>
              <a:gd name="T8" fmla="*/ 0 w 74"/>
              <a:gd name="T9" fmla="*/ 304 h 321"/>
              <a:gd name="T10" fmla="*/ 0 w 74"/>
              <a:gd name="T11" fmla="*/ 18 h 321"/>
              <a:gd name="T12" fmla="*/ 17 w 74"/>
              <a:gd name="T13" fmla="*/ 0 h 321"/>
              <a:gd name="T14" fmla="*/ 57 w 74"/>
              <a:gd name="T15" fmla="*/ 0 h 321"/>
              <a:gd name="T16" fmla="*/ 74 w 74"/>
              <a:gd name="T17" fmla="*/ 18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4" h="321">
                <a:moveTo>
                  <a:pt x="74" y="18"/>
                </a:moveTo>
                <a:cubicBezTo>
                  <a:pt x="74" y="304"/>
                  <a:pt x="74" y="304"/>
                  <a:pt x="74" y="304"/>
                </a:cubicBezTo>
                <a:cubicBezTo>
                  <a:pt x="74" y="313"/>
                  <a:pt x="66" y="321"/>
                  <a:pt x="57" y="321"/>
                </a:cubicBezTo>
                <a:cubicBezTo>
                  <a:pt x="17" y="321"/>
                  <a:pt x="17" y="321"/>
                  <a:pt x="17" y="321"/>
                </a:cubicBezTo>
                <a:cubicBezTo>
                  <a:pt x="7" y="321"/>
                  <a:pt x="0" y="313"/>
                  <a:pt x="0" y="304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7" y="0"/>
                  <a:pt x="17" y="0"/>
                </a:cubicBezTo>
                <a:cubicBezTo>
                  <a:pt x="57" y="0"/>
                  <a:pt x="57" y="0"/>
                  <a:pt x="57" y="0"/>
                </a:cubicBezTo>
                <a:cubicBezTo>
                  <a:pt x="66" y="0"/>
                  <a:pt x="74" y="8"/>
                  <a:pt x="74" y="18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cs typeface="+mn-ea"/>
                <a:sym typeface="+mn-lt"/>
              </a:rPr>
              <a:t>填写部门名称</a:t>
            </a:r>
            <a:endParaRPr lang="zh-CN" altLang="en-US" sz="1200">
              <a:cs typeface="+mn-ea"/>
              <a:sym typeface="+mn-lt"/>
            </a:endParaRPr>
          </a:p>
        </p:txBody>
      </p:sp>
      <p:sp>
        <p:nvSpPr>
          <p:cNvPr id="98" name="Freeform 50"/>
          <p:cNvSpPr/>
          <p:nvPr/>
        </p:nvSpPr>
        <p:spPr bwMode="auto">
          <a:xfrm>
            <a:off x="6858000" y="4705840"/>
            <a:ext cx="295275" cy="1270000"/>
          </a:xfrm>
          <a:custGeom>
            <a:gdLst>
              <a:gd name="T0" fmla="*/ 75 w 75"/>
              <a:gd name="T1" fmla="*/ 18 h 321"/>
              <a:gd name="T2" fmla="*/ 75 w 75"/>
              <a:gd name="T3" fmla="*/ 304 h 321"/>
              <a:gd name="T4" fmla="*/ 58 w 75"/>
              <a:gd name="T5" fmla="*/ 321 h 321"/>
              <a:gd name="T6" fmla="*/ 18 w 75"/>
              <a:gd name="T7" fmla="*/ 321 h 321"/>
              <a:gd name="T8" fmla="*/ 0 w 75"/>
              <a:gd name="T9" fmla="*/ 304 h 321"/>
              <a:gd name="T10" fmla="*/ 0 w 75"/>
              <a:gd name="T11" fmla="*/ 18 h 321"/>
              <a:gd name="T12" fmla="*/ 18 w 75"/>
              <a:gd name="T13" fmla="*/ 0 h 321"/>
              <a:gd name="T14" fmla="*/ 58 w 75"/>
              <a:gd name="T15" fmla="*/ 0 h 321"/>
              <a:gd name="T16" fmla="*/ 75 w 75"/>
              <a:gd name="T17" fmla="*/ 18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5" h="321">
                <a:moveTo>
                  <a:pt x="75" y="18"/>
                </a:moveTo>
                <a:cubicBezTo>
                  <a:pt x="75" y="304"/>
                  <a:pt x="75" y="304"/>
                  <a:pt x="75" y="304"/>
                </a:cubicBezTo>
                <a:cubicBezTo>
                  <a:pt x="75" y="313"/>
                  <a:pt x="67" y="321"/>
                  <a:pt x="58" y="321"/>
                </a:cubicBezTo>
                <a:cubicBezTo>
                  <a:pt x="18" y="321"/>
                  <a:pt x="18" y="321"/>
                  <a:pt x="18" y="321"/>
                </a:cubicBezTo>
                <a:cubicBezTo>
                  <a:pt x="8" y="321"/>
                  <a:pt x="0" y="313"/>
                  <a:pt x="0" y="304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8" y="0"/>
                  <a:pt x="18" y="0"/>
                </a:cubicBezTo>
                <a:cubicBezTo>
                  <a:pt x="58" y="0"/>
                  <a:pt x="58" y="0"/>
                  <a:pt x="58" y="0"/>
                </a:cubicBezTo>
                <a:cubicBezTo>
                  <a:pt x="67" y="0"/>
                  <a:pt x="75" y="8"/>
                  <a:pt x="75" y="18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cs typeface="+mn-ea"/>
                <a:sym typeface="+mn-lt"/>
              </a:rPr>
              <a:t>填写部门名称</a:t>
            </a:r>
            <a:endParaRPr lang="zh-CN" altLang="en-US" sz="1200">
              <a:cs typeface="+mn-ea"/>
              <a:sym typeface="+mn-lt"/>
            </a:endParaRPr>
          </a:p>
        </p:txBody>
      </p:sp>
      <p:sp>
        <p:nvSpPr>
          <p:cNvPr id="99" name="Line 51"/>
          <p:cNvSpPr>
            <a:spLocks noChangeShapeType="1"/>
          </p:cNvSpPr>
          <p:nvPr/>
        </p:nvSpPr>
        <p:spPr bwMode="auto">
          <a:xfrm flipH="1">
            <a:off x="2782888" y="4424852"/>
            <a:ext cx="0" cy="280988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0" name="Line 52"/>
          <p:cNvSpPr>
            <a:spLocks noChangeShapeType="1"/>
          </p:cNvSpPr>
          <p:nvPr/>
        </p:nvSpPr>
        <p:spPr bwMode="auto">
          <a:xfrm>
            <a:off x="2312988" y="4578840"/>
            <a:ext cx="944563" cy="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1" name="Line 53"/>
          <p:cNvSpPr>
            <a:spLocks noChangeShapeType="1"/>
          </p:cNvSpPr>
          <p:nvPr/>
        </p:nvSpPr>
        <p:spPr bwMode="auto">
          <a:xfrm flipH="1">
            <a:off x="2312988" y="4578840"/>
            <a:ext cx="0" cy="1270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2" name="Line 54"/>
          <p:cNvSpPr>
            <a:spLocks noChangeShapeType="1"/>
          </p:cNvSpPr>
          <p:nvPr/>
        </p:nvSpPr>
        <p:spPr bwMode="auto">
          <a:xfrm flipH="1">
            <a:off x="3257550" y="4578840"/>
            <a:ext cx="0" cy="1270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3" name="Line 55"/>
          <p:cNvSpPr>
            <a:spLocks noChangeShapeType="1"/>
          </p:cNvSpPr>
          <p:nvPr/>
        </p:nvSpPr>
        <p:spPr bwMode="auto">
          <a:xfrm flipH="1">
            <a:off x="4835525" y="4424852"/>
            <a:ext cx="0" cy="280988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4" name="Line 56"/>
          <p:cNvSpPr>
            <a:spLocks noChangeShapeType="1"/>
          </p:cNvSpPr>
          <p:nvPr/>
        </p:nvSpPr>
        <p:spPr bwMode="auto">
          <a:xfrm>
            <a:off x="4049713" y="4578840"/>
            <a:ext cx="1573213" cy="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5" name="Line 57"/>
          <p:cNvSpPr>
            <a:spLocks noChangeShapeType="1"/>
          </p:cNvSpPr>
          <p:nvPr/>
        </p:nvSpPr>
        <p:spPr bwMode="auto">
          <a:xfrm flipH="1">
            <a:off x="5622925" y="4578840"/>
            <a:ext cx="0" cy="1270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6" name="Line 58"/>
          <p:cNvSpPr>
            <a:spLocks noChangeShapeType="1"/>
          </p:cNvSpPr>
          <p:nvPr/>
        </p:nvSpPr>
        <p:spPr bwMode="auto">
          <a:xfrm flipH="1">
            <a:off x="4049713" y="4578840"/>
            <a:ext cx="0" cy="1270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7" name="Line 59"/>
          <p:cNvSpPr>
            <a:spLocks noChangeShapeType="1"/>
          </p:cNvSpPr>
          <p:nvPr/>
        </p:nvSpPr>
        <p:spPr bwMode="auto">
          <a:xfrm flipH="1">
            <a:off x="4440238" y="4578840"/>
            <a:ext cx="0" cy="1270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8" name="Line 60"/>
          <p:cNvSpPr>
            <a:spLocks noChangeShapeType="1"/>
          </p:cNvSpPr>
          <p:nvPr/>
        </p:nvSpPr>
        <p:spPr bwMode="auto">
          <a:xfrm flipH="1">
            <a:off x="5227638" y="4578840"/>
            <a:ext cx="0" cy="1270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09" name="Line 61"/>
          <p:cNvSpPr>
            <a:spLocks noChangeShapeType="1"/>
          </p:cNvSpPr>
          <p:nvPr/>
        </p:nvSpPr>
        <p:spPr bwMode="auto">
          <a:xfrm flipH="1">
            <a:off x="6596063" y="4424852"/>
            <a:ext cx="0" cy="280988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0" name="Line 62"/>
          <p:cNvSpPr>
            <a:spLocks noChangeShapeType="1"/>
          </p:cNvSpPr>
          <p:nvPr/>
        </p:nvSpPr>
        <p:spPr bwMode="auto">
          <a:xfrm>
            <a:off x="6184900" y="4578840"/>
            <a:ext cx="822325" cy="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1" name="Line 63"/>
          <p:cNvSpPr>
            <a:spLocks noChangeShapeType="1"/>
          </p:cNvSpPr>
          <p:nvPr/>
        </p:nvSpPr>
        <p:spPr bwMode="auto">
          <a:xfrm flipH="1">
            <a:off x="6184900" y="4578840"/>
            <a:ext cx="0" cy="1270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2" name="Line 64"/>
          <p:cNvSpPr>
            <a:spLocks noChangeShapeType="1"/>
          </p:cNvSpPr>
          <p:nvPr/>
        </p:nvSpPr>
        <p:spPr bwMode="auto">
          <a:xfrm flipH="1">
            <a:off x="7007225" y="4578840"/>
            <a:ext cx="0" cy="1270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3" name="Freeform 65"/>
          <p:cNvSpPr/>
          <p:nvPr/>
        </p:nvSpPr>
        <p:spPr bwMode="auto">
          <a:xfrm>
            <a:off x="8890000" y="4705840"/>
            <a:ext cx="293688" cy="1270000"/>
          </a:xfrm>
          <a:custGeom>
            <a:gdLst>
              <a:gd name="T0" fmla="*/ 74 w 74"/>
              <a:gd name="T1" fmla="*/ 18 h 321"/>
              <a:gd name="T2" fmla="*/ 74 w 74"/>
              <a:gd name="T3" fmla="*/ 304 h 321"/>
              <a:gd name="T4" fmla="*/ 57 w 74"/>
              <a:gd name="T5" fmla="*/ 321 h 321"/>
              <a:gd name="T6" fmla="*/ 17 w 74"/>
              <a:gd name="T7" fmla="*/ 321 h 321"/>
              <a:gd name="T8" fmla="*/ 0 w 74"/>
              <a:gd name="T9" fmla="*/ 304 h 321"/>
              <a:gd name="T10" fmla="*/ 0 w 74"/>
              <a:gd name="T11" fmla="*/ 18 h 321"/>
              <a:gd name="T12" fmla="*/ 17 w 74"/>
              <a:gd name="T13" fmla="*/ 0 h 321"/>
              <a:gd name="T14" fmla="*/ 57 w 74"/>
              <a:gd name="T15" fmla="*/ 0 h 321"/>
              <a:gd name="T16" fmla="*/ 74 w 74"/>
              <a:gd name="T17" fmla="*/ 18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4" h="321">
                <a:moveTo>
                  <a:pt x="74" y="18"/>
                </a:moveTo>
                <a:cubicBezTo>
                  <a:pt x="74" y="304"/>
                  <a:pt x="74" y="304"/>
                  <a:pt x="74" y="304"/>
                </a:cubicBezTo>
                <a:cubicBezTo>
                  <a:pt x="74" y="313"/>
                  <a:pt x="67" y="321"/>
                  <a:pt x="57" y="321"/>
                </a:cubicBezTo>
                <a:cubicBezTo>
                  <a:pt x="17" y="321"/>
                  <a:pt x="17" y="321"/>
                  <a:pt x="17" y="321"/>
                </a:cubicBezTo>
                <a:cubicBezTo>
                  <a:pt x="8" y="321"/>
                  <a:pt x="0" y="313"/>
                  <a:pt x="0" y="304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8" y="0"/>
                  <a:pt x="17" y="0"/>
                </a:cubicBezTo>
                <a:cubicBezTo>
                  <a:pt x="57" y="0"/>
                  <a:pt x="57" y="0"/>
                  <a:pt x="57" y="0"/>
                </a:cubicBezTo>
                <a:cubicBezTo>
                  <a:pt x="67" y="0"/>
                  <a:pt x="74" y="8"/>
                  <a:pt x="74" y="18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cs typeface="+mn-ea"/>
                <a:sym typeface="+mn-lt"/>
              </a:rPr>
              <a:t>填写部门名称</a:t>
            </a:r>
            <a:endParaRPr lang="zh-CN" altLang="en-US" sz="1200">
              <a:cs typeface="+mn-ea"/>
              <a:sym typeface="+mn-lt"/>
            </a:endParaRPr>
          </a:p>
        </p:txBody>
      </p:sp>
      <p:sp>
        <p:nvSpPr>
          <p:cNvPr id="114" name="Freeform 66"/>
          <p:cNvSpPr/>
          <p:nvPr/>
        </p:nvSpPr>
        <p:spPr bwMode="auto">
          <a:xfrm>
            <a:off x="9301163" y="4705840"/>
            <a:ext cx="293688" cy="1270000"/>
          </a:xfrm>
          <a:custGeom>
            <a:gdLst>
              <a:gd name="T0" fmla="*/ 74 w 74"/>
              <a:gd name="T1" fmla="*/ 18 h 321"/>
              <a:gd name="T2" fmla="*/ 74 w 74"/>
              <a:gd name="T3" fmla="*/ 304 h 321"/>
              <a:gd name="T4" fmla="*/ 57 w 74"/>
              <a:gd name="T5" fmla="*/ 321 h 321"/>
              <a:gd name="T6" fmla="*/ 17 w 74"/>
              <a:gd name="T7" fmla="*/ 321 h 321"/>
              <a:gd name="T8" fmla="*/ 0 w 74"/>
              <a:gd name="T9" fmla="*/ 304 h 321"/>
              <a:gd name="T10" fmla="*/ 0 w 74"/>
              <a:gd name="T11" fmla="*/ 18 h 321"/>
              <a:gd name="T12" fmla="*/ 17 w 74"/>
              <a:gd name="T13" fmla="*/ 0 h 321"/>
              <a:gd name="T14" fmla="*/ 57 w 74"/>
              <a:gd name="T15" fmla="*/ 0 h 321"/>
              <a:gd name="T16" fmla="*/ 74 w 74"/>
              <a:gd name="T17" fmla="*/ 18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4" h="321">
                <a:moveTo>
                  <a:pt x="74" y="18"/>
                </a:moveTo>
                <a:cubicBezTo>
                  <a:pt x="74" y="304"/>
                  <a:pt x="74" y="304"/>
                  <a:pt x="74" y="304"/>
                </a:cubicBezTo>
                <a:cubicBezTo>
                  <a:pt x="74" y="313"/>
                  <a:pt x="66" y="321"/>
                  <a:pt x="57" y="321"/>
                </a:cubicBezTo>
                <a:cubicBezTo>
                  <a:pt x="17" y="321"/>
                  <a:pt x="17" y="321"/>
                  <a:pt x="17" y="321"/>
                </a:cubicBezTo>
                <a:cubicBezTo>
                  <a:pt x="7" y="321"/>
                  <a:pt x="0" y="313"/>
                  <a:pt x="0" y="304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7" y="0"/>
                  <a:pt x="17" y="0"/>
                </a:cubicBezTo>
                <a:cubicBezTo>
                  <a:pt x="57" y="0"/>
                  <a:pt x="57" y="0"/>
                  <a:pt x="57" y="0"/>
                </a:cubicBezTo>
                <a:cubicBezTo>
                  <a:pt x="66" y="0"/>
                  <a:pt x="74" y="8"/>
                  <a:pt x="74" y="18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cs typeface="+mn-ea"/>
                <a:sym typeface="+mn-lt"/>
              </a:rPr>
              <a:t>填写部门名称</a:t>
            </a:r>
            <a:endParaRPr lang="zh-CN" altLang="en-US" sz="1200">
              <a:cs typeface="+mn-ea"/>
              <a:sym typeface="+mn-lt"/>
            </a:endParaRPr>
          </a:p>
        </p:txBody>
      </p:sp>
      <p:sp>
        <p:nvSpPr>
          <p:cNvPr id="115" name="Freeform 67"/>
          <p:cNvSpPr/>
          <p:nvPr/>
        </p:nvSpPr>
        <p:spPr bwMode="auto">
          <a:xfrm>
            <a:off x="9709150" y="4705840"/>
            <a:ext cx="296863" cy="1270000"/>
          </a:xfrm>
          <a:custGeom>
            <a:gdLst>
              <a:gd name="T0" fmla="*/ 75 w 75"/>
              <a:gd name="T1" fmla="*/ 18 h 321"/>
              <a:gd name="T2" fmla="*/ 75 w 75"/>
              <a:gd name="T3" fmla="*/ 304 h 321"/>
              <a:gd name="T4" fmla="*/ 58 w 75"/>
              <a:gd name="T5" fmla="*/ 321 h 321"/>
              <a:gd name="T6" fmla="*/ 18 w 75"/>
              <a:gd name="T7" fmla="*/ 321 h 321"/>
              <a:gd name="T8" fmla="*/ 0 w 75"/>
              <a:gd name="T9" fmla="*/ 304 h 321"/>
              <a:gd name="T10" fmla="*/ 0 w 75"/>
              <a:gd name="T11" fmla="*/ 18 h 321"/>
              <a:gd name="T12" fmla="*/ 18 w 75"/>
              <a:gd name="T13" fmla="*/ 0 h 321"/>
              <a:gd name="T14" fmla="*/ 58 w 75"/>
              <a:gd name="T15" fmla="*/ 0 h 321"/>
              <a:gd name="T16" fmla="*/ 75 w 75"/>
              <a:gd name="T17" fmla="*/ 18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5" h="321">
                <a:moveTo>
                  <a:pt x="75" y="18"/>
                </a:moveTo>
                <a:cubicBezTo>
                  <a:pt x="75" y="304"/>
                  <a:pt x="75" y="304"/>
                  <a:pt x="75" y="304"/>
                </a:cubicBezTo>
                <a:cubicBezTo>
                  <a:pt x="75" y="313"/>
                  <a:pt x="67" y="321"/>
                  <a:pt x="58" y="321"/>
                </a:cubicBezTo>
                <a:cubicBezTo>
                  <a:pt x="18" y="321"/>
                  <a:pt x="18" y="321"/>
                  <a:pt x="18" y="321"/>
                </a:cubicBezTo>
                <a:cubicBezTo>
                  <a:pt x="8" y="321"/>
                  <a:pt x="0" y="313"/>
                  <a:pt x="0" y="304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8" y="0"/>
                  <a:pt x="18" y="0"/>
                </a:cubicBezTo>
                <a:cubicBezTo>
                  <a:pt x="58" y="0"/>
                  <a:pt x="58" y="0"/>
                  <a:pt x="58" y="0"/>
                </a:cubicBezTo>
                <a:cubicBezTo>
                  <a:pt x="67" y="0"/>
                  <a:pt x="75" y="8"/>
                  <a:pt x="75" y="18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cs typeface="+mn-ea"/>
                <a:sym typeface="+mn-lt"/>
              </a:rPr>
              <a:t>填写部门名称</a:t>
            </a:r>
            <a:endParaRPr lang="zh-CN" altLang="en-US" sz="1200">
              <a:cs typeface="+mn-ea"/>
              <a:sym typeface="+mn-lt"/>
            </a:endParaRPr>
          </a:p>
        </p:txBody>
      </p:sp>
      <p:sp>
        <p:nvSpPr>
          <p:cNvPr id="116" name="Line 68"/>
          <p:cNvSpPr>
            <a:spLocks noChangeShapeType="1"/>
          </p:cNvSpPr>
          <p:nvPr/>
        </p:nvSpPr>
        <p:spPr bwMode="auto">
          <a:xfrm flipH="1">
            <a:off x="9448800" y="4424852"/>
            <a:ext cx="0" cy="280988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7" name="Line 69"/>
          <p:cNvSpPr>
            <a:spLocks noChangeShapeType="1"/>
          </p:cNvSpPr>
          <p:nvPr/>
        </p:nvSpPr>
        <p:spPr bwMode="auto">
          <a:xfrm>
            <a:off x="9037638" y="4578840"/>
            <a:ext cx="822325" cy="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8" name="Line 70"/>
          <p:cNvSpPr>
            <a:spLocks noChangeShapeType="1"/>
          </p:cNvSpPr>
          <p:nvPr/>
        </p:nvSpPr>
        <p:spPr bwMode="auto">
          <a:xfrm flipH="1">
            <a:off x="9037638" y="4578840"/>
            <a:ext cx="0" cy="1270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19" name="Line 71"/>
          <p:cNvSpPr>
            <a:spLocks noChangeShapeType="1"/>
          </p:cNvSpPr>
          <p:nvPr/>
        </p:nvSpPr>
        <p:spPr bwMode="auto">
          <a:xfrm flipH="1">
            <a:off x="9859963" y="4578840"/>
            <a:ext cx="0" cy="12700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0" name="Freeform 75"/>
          <p:cNvSpPr/>
          <p:nvPr/>
        </p:nvSpPr>
        <p:spPr bwMode="auto">
          <a:xfrm>
            <a:off x="7593384" y="4712591"/>
            <a:ext cx="298014" cy="1263249"/>
          </a:xfrm>
          <a:custGeom>
            <a:gdLst>
              <a:gd name="T0" fmla="*/ 75 w 75"/>
              <a:gd name="T1" fmla="*/ 18 h 321"/>
              <a:gd name="T2" fmla="*/ 75 w 75"/>
              <a:gd name="T3" fmla="*/ 304 h 321"/>
              <a:gd name="T4" fmla="*/ 57 w 75"/>
              <a:gd name="T5" fmla="*/ 321 h 321"/>
              <a:gd name="T6" fmla="*/ 18 w 75"/>
              <a:gd name="T7" fmla="*/ 321 h 321"/>
              <a:gd name="T8" fmla="*/ 0 w 75"/>
              <a:gd name="T9" fmla="*/ 304 h 321"/>
              <a:gd name="T10" fmla="*/ 0 w 75"/>
              <a:gd name="T11" fmla="*/ 18 h 321"/>
              <a:gd name="T12" fmla="*/ 18 w 75"/>
              <a:gd name="T13" fmla="*/ 0 h 321"/>
              <a:gd name="T14" fmla="*/ 57 w 75"/>
              <a:gd name="T15" fmla="*/ 0 h 321"/>
              <a:gd name="T16" fmla="*/ 75 w 75"/>
              <a:gd name="T17" fmla="*/ 18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5" h="321">
                <a:moveTo>
                  <a:pt x="75" y="18"/>
                </a:moveTo>
                <a:cubicBezTo>
                  <a:pt x="75" y="304"/>
                  <a:pt x="75" y="304"/>
                  <a:pt x="75" y="304"/>
                </a:cubicBezTo>
                <a:cubicBezTo>
                  <a:pt x="75" y="313"/>
                  <a:pt x="67" y="321"/>
                  <a:pt x="57" y="321"/>
                </a:cubicBezTo>
                <a:cubicBezTo>
                  <a:pt x="18" y="321"/>
                  <a:pt x="18" y="321"/>
                  <a:pt x="18" y="321"/>
                </a:cubicBezTo>
                <a:cubicBezTo>
                  <a:pt x="8" y="321"/>
                  <a:pt x="0" y="313"/>
                  <a:pt x="0" y="304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8" y="0"/>
                  <a:pt x="18" y="0"/>
                </a:cubicBezTo>
                <a:cubicBezTo>
                  <a:pt x="57" y="0"/>
                  <a:pt x="57" y="0"/>
                  <a:pt x="57" y="0"/>
                </a:cubicBezTo>
                <a:cubicBezTo>
                  <a:pt x="67" y="0"/>
                  <a:pt x="75" y="8"/>
                  <a:pt x="75" y="18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cs typeface="+mn-ea"/>
                <a:sym typeface="+mn-lt"/>
              </a:rPr>
              <a:t>填写部门名称</a:t>
            </a:r>
            <a:endParaRPr lang="zh-CN" altLang="en-US" sz="1200">
              <a:cs typeface="+mn-ea"/>
              <a:sym typeface="+mn-lt"/>
            </a:endParaRPr>
          </a:p>
        </p:txBody>
      </p:sp>
      <p:sp>
        <p:nvSpPr>
          <p:cNvPr id="121" name="Freeform 76"/>
          <p:cNvSpPr/>
          <p:nvPr/>
        </p:nvSpPr>
        <p:spPr bwMode="auto">
          <a:xfrm>
            <a:off x="8167889" y="4712591"/>
            <a:ext cx="294703" cy="1263249"/>
          </a:xfrm>
          <a:custGeom>
            <a:gdLst>
              <a:gd name="T0" fmla="*/ 74 w 74"/>
              <a:gd name="T1" fmla="*/ 18 h 321"/>
              <a:gd name="T2" fmla="*/ 74 w 74"/>
              <a:gd name="T3" fmla="*/ 304 h 321"/>
              <a:gd name="T4" fmla="*/ 57 w 74"/>
              <a:gd name="T5" fmla="*/ 321 h 321"/>
              <a:gd name="T6" fmla="*/ 17 w 74"/>
              <a:gd name="T7" fmla="*/ 321 h 321"/>
              <a:gd name="T8" fmla="*/ 0 w 74"/>
              <a:gd name="T9" fmla="*/ 304 h 321"/>
              <a:gd name="T10" fmla="*/ 0 w 74"/>
              <a:gd name="T11" fmla="*/ 18 h 321"/>
              <a:gd name="T12" fmla="*/ 17 w 74"/>
              <a:gd name="T13" fmla="*/ 0 h 321"/>
              <a:gd name="T14" fmla="*/ 57 w 74"/>
              <a:gd name="T15" fmla="*/ 0 h 321"/>
              <a:gd name="T16" fmla="*/ 74 w 74"/>
              <a:gd name="T17" fmla="*/ 18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4" h="321">
                <a:moveTo>
                  <a:pt x="74" y="18"/>
                </a:moveTo>
                <a:cubicBezTo>
                  <a:pt x="74" y="304"/>
                  <a:pt x="74" y="304"/>
                  <a:pt x="74" y="304"/>
                </a:cubicBezTo>
                <a:cubicBezTo>
                  <a:pt x="74" y="313"/>
                  <a:pt x="67" y="321"/>
                  <a:pt x="57" y="321"/>
                </a:cubicBezTo>
                <a:cubicBezTo>
                  <a:pt x="17" y="321"/>
                  <a:pt x="17" y="321"/>
                  <a:pt x="17" y="321"/>
                </a:cubicBezTo>
                <a:cubicBezTo>
                  <a:pt x="8" y="321"/>
                  <a:pt x="0" y="313"/>
                  <a:pt x="0" y="304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8"/>
                  <a:pt x="8" y="0"/>
                  <a:pt x="17" y="0"/>
                </a:cubicBezTo>
                <a:cubicBezTo>
                  <a:pt x="57" y="0"/>
                  <a:pt x="57" y="0"/>
                  <a:pt x="57" y="0"/>
                </a:cubicBezTo>
                <a:cubicBezTo>
                  <a:pt x="67" y="0"/>
                  <a:pt x="74" y="8"/>
                  <a:pt x="74" y="18"/>
                </a:cubicBezTo>
                <a:close/>
              </a:path>
            </a:pathLst>
          </a:cu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889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cs typeface="+mn-ea"/>
                <a:sym typeface="+mn-lt"/>
              </a:rPr>
              <a:t>填写部门名称</a:t>
            </a:r>
            <a:endParaRPr lang="zh-CN" altLang="en-US" sz="1200">
              <a:cs typeface="+mn-ea"/>
              <a:sym typeface="+mn-lt"/>
            </a:endParaRPr>
          </a:p>
        </p:txBody>
      </p:sp>
      <p:sp>
        <p:nvSpPr>
          <p:cNvPr id="122" name="Line 77"/>
          <p:cNvSpPr>
            <a:spLocks noChangeShapeType="1"/>
          </p:cNvSpPr>
          <p:nvPr/>
        </p:nvSpPr>
        <p:spPr bwMode="auto">
          <a:xfrm flipH="1">
            <a:off x="8028816" y="4432789"/>
            <a:ext cx="0" cy="152318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3" name="Line 78"/>
          <p:cNvSpPr>
            <a:spLocks noChangeShapeType="1"/>
          </p:cNvSpPr>
          <p:nvPr/>
        </p:nvSpPr>
        <p:spPr bwMode="auto">
          <a:xfrm flipH="1">
            <a:off x="8315241" y="4585107"/>
            <a:ext cx="0" cy="127483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4" name="Line 79"/>
          <p:cNvSpPr>
            <a:spLocks noChangeShapeType="1"/>
          </p:cNvSpPr>
          <p:nvPr/>
        </p:nvSpPr>
        <p:spPr bwMode="auto">
          <a:xfrm flipH="1">
            <a:off x="7739080" y="4585107"/>
            <a:ext cx="0" cy="127483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  <p:sp>
        <p:nvSpPr>
          <p:cNvPr id="125" name="Line 80"/>
          <p:cNvSpPr>
            <a:spLocks noChangeShapeType="1"/>
          </p:cNvSpPr>
          <p:nvPr/>
        </p:nvSpPr>
        <p:spPr bwMode="auto">
          <a:xfrm>
            <a:off x="7739080" y="4585107"/>
            <a:ext cx="576161" cy="0"/>
          </a:xfrm>
          <a:prstGeom prst="line">
            <a:avLst/>
          </a:prstGeom>
          <a:noFill/>
          <a:ln w="6350" cap="flat">
            <a:solidFill>
              <a:schemeClr val="bg1">
                <a:lumMod val="50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7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7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77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9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81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9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96" presetID="16" presetClass="entr" presetSubtype="4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98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0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116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20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124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6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9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37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16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5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8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1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4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7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79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1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4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7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8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0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3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19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0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3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6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9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2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3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5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6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8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1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2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4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5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7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0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1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232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6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1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4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1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6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1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6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1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4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6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9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1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4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6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1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4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6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1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  <p:bldP spid="101" grpId="0"/>
      <p:bldP spid="102" grpId="0"/>
      <p:bldP spid="103" grpId="0"/>
      <p:bldP spid="104" grpId="0"/>
      <p:bldP spid="105" grpId="0"/>
      <p:bldP spid="106" grpId="0"/>
      <p:bldP spid="107" grpId="0"/>
      <p:bldP spid="108" grpId="0"/>
      <p:bldP spid="109" grpId="0"/>
      <p:bldP spid="110" grpId="0"/>
      <p:bldP spid="111" grpId="0"/>
      <p:bldP spid="112" grpId="0"/>
      <p:bldP spid="113" grpId="0"/>
      <p:bldP spid="114" grpId="0"/>
      <p:bldP spid="115" grpId="0"/>
      <p:bldP spid="116" grpId="0"/>
      <p:bldP spid="117" grpId="0"/>
      <p:bldP spid="118" grpId="0"/>
      <p:bldP spid="119" grpId="0"/>
      <p:bldP spid="120" grpId="0"/>
      <p:bldP spid="121" grpId="0"/>
      <p:bldP spid="122" grpId="0"/>
      <p:bldP spid="123" grpId="0"/>
      <p:bldP spid="124" grpId="0"/>
      <p:bldP spid="1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Line 17"/>
          <p:cNvSpPr>
            <a:spLocks noChangeShapeType="1"/>
          </p:cNvSpPr>
          <p:nvPr/>
        </p:nvSpPr>
        <p:spPr bwMode="auto">
          <a:xfrm flipH="1">
            <a:off x="3673556" y="1680277"/>
            <a:ext cx="0" cy="44020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 flipH="1">
            <a:off x="4278831" y="2057400"/>
            <a:ext cx="362360" cy="32344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 flipH="1">
            <a:off x="4513694" y="2965984"/>
            <a:ext cx="450937" cy="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Line 20"/>
          <p:cNvSpPr>
            <a:spLocks noChangeShapeType="1"/>
          </p:cNvSpPr>
          <p:nvPr/>
        </p:nvSpPr>
        <p:spPr bwMode="auto">
          <a:xfrm>
            <a:off x="2385164" y="2965984"/>
            <a:ext cx="450937" cy="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>
            <a:off x="2708604" y="2057400"/>
            <a:ext cx="362360" cy="323440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 flipV="1">
            <a:off x="2915284" y="3587365"/>
            <a:ext cx="199969" cy="280494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 flipV="1">
            <a:off x="4234543" y="3584681"/>
            <a:ext cx="199969" cy="283178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Line 24"/>
          <p:cNvSpPr>
            <a:spLocks noChangeShapeType="1"/>
          </p:cNvSpPr>
          <p:nvPr/>
        </p:nvSpPr>
        <p:spPr bwMode="auto">
          <a:xfrm>
            <a:off x="4974026" y="4838178"/>
            <a:ext cx="199969" cy="289888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Line 25"/>
          <p:cNvSpPr>
            <a:spLocks noChangeShapeType="1"/>
          </p:cNvSpPr>
          <p:nvPr/>
        </p:nvSpPr>
        <p:spPr bwMode="auto">
          <a:xfrm flipH="1">
            <a:off x="3831920" y="4728128"/>
            <a:ext cx="446911" cy="532804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Line 26"/>
          <p:cNvSpPr>
            <a:spLocks noChangeShapeType="1"/>
          </p:cNvSpPr>
          <p:nvPr/>
        </p:nvSpPr>
        <p:spPr bwMode="auto">
          <a:xfrm flipV="1">
            <a:off x="5234388" y="4216798"/>
            <a:ext cx="593197" cy="21473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" name="Line 33"/>
          <p:cNvSpPr>
            <a:spLocks noChangeShapeType="1"/>
          </p:cNvSpPr>
          <p:nvPr/>
        </p:nvSpPr>
        <p:spPr bwMode="auto">
          <a:xfrm flipH="1" flipV="1">
            <a:off x="9257927" y="3477315"/>
            <a:ext cx="707273" cy="154339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4" name="Line 34"/>
          <p:cNvSpPr>
            <a:spLocks noChangeShapeType="1"/>
          </p:cNvSpPr>
          <p:nvPr/>
        </p:nvSpPr>
        <p:spPr bwMode="auto">
          <a:xfrm flipH="1" flipV="1">
            <a:off x="9013670" y="3826254"/>
            <a:ext cx="377123" cy="669695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" name="Line 35"/>
          <p:cNvSpPr>
            <a:spLocks noChangeShapeType="1"/>
          </p:cNvSpPr>
          <p:nvPr/>
        </p:nvSpPr>
        <p:spPr bwMode="auto">
          <a:xfrm flipV="1">
            <a:off x="8432552" y="3898726"/>
            <a:ext cx="162391" cy="713984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" name="Line 36"/>
          <p:cNvSpPr>
            <a:spLocks noChangeShapeType="1"/>
          </p:cNvSpPr>
          <p:nvPr/>
        </p:nvSpPr>
        <p:spPr bwMode="auto">
          <a:xfrm flipH="1">
            <a:off x="8832490" y="2094978"/>
            <a:ext cx="155681" cy="720694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" name="Line 37"/>
          <p:cNvSpPr>
            <a:spLocks noChangeShapeType="1"/>
          </p:cNvSpPr>
          <p:nvPr/>
        </p:nvSpPr>
        <p:spPr bwMode="auto">
          <a:xfrm flipH="1">
            <a:off x="9169350" y="2606308"/>
            <a:ext cx="637485" cy="429464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Line 38"/>
          <p:cNvSpPr>
            <a:spLocks noChangeShapeType="1"/>
          </p:cNvSpPr>
          <p:nvPr/>
        </p:nvSpPr>
        <p:spPr bwMode="auto">
          <a:xfrm>
            <a:off x="7927932" y="2482838"/>
            <a:ext cx="390544" cy="485831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Line 39"/>
          <p:cNvSpPr>
            <a:spLocks noChangeShapeType="1"/>
          </p:cNvSpPr>
          <p:nvPr/>
        </p:nvSpPr>
        <p:spPr bwMode="auto">
          <a:xfrm flipV="1">
            <a:off x="6916007" y="3473288"/>
            <a:ext cx="1256182" cy="530119"/>
          </a:xfrm>
          <a:prstGeom prst="line">
            <a:avLst/>
          </a:prstGeom>
          <a:noFill/>
          <a:ln w="6350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Oval 6"/>
          <p:cNvSpPr>
            <a:spLocks noChangeArrowheads="1"/>
          </p:cNvSpPr>
          <p:nvPr/>
        </p:nvSpPr>
        <p:spPr bwMode="auto">
          <a:xfrm>
            <a:off x="2836101" y="2120477"/>
            <a:ext cx="1677593" cy="1680277"/>
          </a:xfrm>
          <a:prstGeom prst="ellipse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en-US" altLang="zh-CN" sz="4000" b="1">
                <a:solidFill>
                  <a:schemeClr val="bg1"/>
                </a:solidFill>
              </a:rPr>
              <a:t>CEO</a:t>
            </a:r>
            <a:endParaRPr lang="zh-CN" altLang="en-US" sz="4000" b="1">
              <a:solidFill>
                <a:schemeClr val="bg1"/>
              </a:solidFill>
            </a:endParaRPr>
          </a:p>
        </p:txBody>
      </p:sp>
      <p:sp>
        <p:nvSpPr>
          <p:cNvPr id="7" name="Oval 7"/>
          <p:cNvSpPr>
            <a:spLocks noChangeArrowheads="1"/>
          </p:cNvSpPr>
          <p:nvPr/>
        </p:nvSpPr>
        <p:spPr bwMode="auto">
          <a:xfrm>
            <a:off x="3117937" y="567697"/>
            <a:ext cx="1113922" cy="1112580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20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Oval 8"/>
          <p:cNvSpPr>
            <a:spLocks noChangeArrowheads="1"/>
          </p:cNvSpPr>
          <p:nvPr/>
        </p:nvSpPr>
        <p:spPr bwMode="auto">
          <a:xfrm>
            <a:off x="1759758" y="1104527"/>
            <a:ext cx="1111238" cy="1115264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9" name="Oval 9"/>
          <p:cNvSpPr>
            <a:spLocks noChangeArrowheads="1"/>
          </p:cNvSpPr>
          <p:nvPr/>
        </p:nvSpPr>
        <p:spPr bwMode="auto">
          <a:xfrm>
            <a:off x="4478800" y="1104527"/>
            <a:ext cx="1111238" cy="1115264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20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0" name="Oval 10"/>
          <p:cNvSpPr>
            <a:spLocks noChangeArrowheads="1"/>
          </p:cNvSpPr>
          <p:nvPr/>
        </p:nvSpPr>
        <p:spPr bwMode="auto">
          <a:xfrm>
            <a:off x="1273927" y="2406339"/>
            <a:ext cx="1111238" cy="1111238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20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1" name="Oval 11"/>
          <p:cNvSpPr>
            <a:spLocks noChangeArrowheads="1"/>
          </p:cNvSpPr>
          <p:nvPr/>
        </p:nvSpPr>
        <p:spPr bwMode="auto">
          <a:xfrm>
            <a:off x="4964631" y="2406339"/>
            <a:ext cx="1111238" cy="1111238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12" name="Oval 12"/>
          <p:cNvSpPr>
            <a:spLocks noChangeArrowheads="1"/>
          </p:cNvSpPr>
          <p:nvPr/>
        </p:nvSpPr>
        <p:spPr bwMode="auto">
          <a:xfrm>
            <a:off x="2099302" y="3803439"/>
            <a:ext cx="1113922" cy="1111238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20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3" name="Oval 13"/>
          <p:cNvSpPr>
            <a:spLocks noChangeArrowheads="1"/>
          </p:cNvSpPr>
          <p:nvPr/>
        </p:nvSpPr>
        <p:spPr bwMode="auto">
          <a:xfrm>
            <a:off x="4136571" y="3803439"/>
            <a:ext cx="1113922" cy="1111238"/>
          </a:xfrm>
          <a:prstGeom prst="ellipse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</a:rPr>
              <a:t>部门</a:t>
            </a:r>
            <a:endParaRPr lang="en-US" altLang="zh-CN" sz="2000">
              <a:solidFill>
                <a:schemeClr val="bg1"/>
              </a:solidFill>
            </a:endParaRPr>
          </a:p>
          <a:p>
            <a:pPr algn="ctr"/>
            <a:r>
              <a:rPr lang="zh-CN" altLang="en-US" sz="2000">
                <a:solidFill>
                  <a:schemeClr val="bg1"/>
                </a:solidFill>
              </a:rPr>
              <a:t>名称</a:t>
            </a:r>
            <a:endParaRPr lang="zh-CN" altLang="en-US" sz="2000">
              <a:solidFill>
                <a:schemeClr val="bg1"/>
              </a:solidFill>
            </a:endParaRPr>
          </a:p>
        </p:txBody>
      </p:sp>
      <p:sp>
        <p:nvSpPr>
          <p:cNvPr id="14" name="Oval 14"/>
          <p:cNvSpPr>
            <a:spLocks noChangeArrowheads="1"/>
          </p:cNvSpPr>
          <p:nvPr/>
        </p:nvSpPr>
        <p:spPr bwMode="auto">
          <a:xfrm>
            <a:off x="2985072" y="5179065"/>
            <a:ext cx="1109896" cy="1111238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15" name="Oval 15"/>
          <p:cNvSpPr>
            <a:spLocks noChangeArrowheads="1"/>
          </p:cNvSpPr>
          <p:nvPr/>
        </p:nvSpPr>
        <p:spPr bwMode="auto">
          <a:xfrm>
            <a:off x="4939132" y="5026068"/>
            <a:ext cx="1111238" cy="1113922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20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6" name="Oval 16"/>
          <p:cNvSpPr>
            <a:spLocks noChangeArrowheads="1"/>
          </p:cNvSpPr>
          <p:nvPr/>
        </p:nvSpPr>
        <p:spPr bwMode="auto">
          <a:xfrm>
            <a:off x="5818191" y="3565892"/>
            <a:ext cx="1111238" cy="1111238"/>
          </a:xfrm>
          <a:prstGeom prst="ellipse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schemeClr val="bg1"/>
                </a:solidFill>
              </a:rPr>
              <a:t>部门</a:t>
            </a:r>
            <a:endParaRPr lang="en-US" altLang="zh-CN" sz="2000">
              <a:solidFill>
                <a:schemeClr val="bg1"/>
              </a:solidFill>
            </a:endParaRPr>
          </a:p>
          <a:p>
            <a:pPr lvl="0" algn="ctr"/>
            <a:r>
              <a:rPr lang="zh-CN" altLang="en-US" sz="2000">
                <a:solidFill>
                  <a:schemeClr val="bg1"/>
                </a:solidFill>
              </a:rPr>
              <a:t>名称</a:t>
            </a:r>
          </a:p>
        </p:txBody>
      </p:sp>
      <p:sp>
        <p:nvSpPr>
          <p:cNvPr id="27" name="Freeform 27"/>
          <p:cNvSpPr/>
          <p:nvPr/>
        </p:nvSpPr>
        <p:spPr bwMode="auto">
          <a:xfrm>
            <a:off x="9902123" y="3143138"/>
            <a:ext cx="1215919" cy="1215919"/>
          </a:xfrm>
          <a:custGeom>
            <a:gdLst>
              <a:gd name="T0" fmla="*/ 363 w 383"/>
              <a:gd name="T1" fmla="*/ 229 h 383"/>
              <a:gd name="T2" fmla="*/ 154 w 383"/>
              <a:gd name="T3" fmla="*/ 362 h 383"/>
              <a:gd name="T4" fmla="*/ 20 w 383"/>
              <a:gd name="T5" fmla="*/ 154 h 383"/>
              <a:gd name="T6" fmla="*/ 229 w 383"/>
              <a:gd name="T7" fmla="*/ 20 h 383"/>
              <a:gd name="T8" fmla="*/ 363 w 383"/>
              <a:gd name="T9" fmla="*/ 229 h 3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383">
                <a:moveTo>
                  <a:pt x="363" y="229"/>
                </a:moveTo>
                <a:cubicBezTo>
                  <a:pt x="342" y="323"/>
                  <a:pt x="248" y="383"/>
                  <a:pt x="154" y="362"/>
                </a:cubicBezTo>
                <a:cubicBezTo>
                  <a:pt x="59" y="342"/>
                  <a:pt x="0" y="248"/>
                  <a:pt x="20" y="154"/>
                </a:cubicBezTo>
                <a:cubicBezTo>
                  <a:pt x="41" y="59"/>
                  <a:pt x="135" y="0"/>
                  <a:pt x="229" y="20"/>
                </a:cubicBezTo>
                <a:cubicBezTo>
                  <a:pt x="324" y="41"/>
                  <a:pt x="383" y="135"/>
                  <a:pt x="363" y="229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</a:rPr>
              <a:t>部门</a:t>
            </a:r>
            <a:endParaRPr lang="en-US" altLang="zh-CN" sz="2000">
              <a:solidFill>
                <a:schemeClr val="bg1"/>
              </a:solidFill>
            </a:endParaRPr>
          </a:p>
          <a:p>
            <a:pPr algn="ctr"/>
            <a:r>
              <a:rPr lang="zh-CN" altLang="en-US" sz="2000">
                <a:solidFill>
                  <a:schemeClr val="bg1"/>
                </a:solidFill>
              </a:rPr>
              <a:t>名称</a:t>
            </a:r>
            <a:endParaRPr lang="zh-CN" altLang="en-US" sz="2000">
              <a:solidFill>
                <a:schemeClr val="bg1"/>
              </a:solidFill>
            </a:endParaRPr>
          </a:p>
        </p:txBody>
      </p:sp>
      <p:sp>
        <p:nvSpPr>
          <p:cNvPr id="28" name="Freeform 28"/>
          <p:cNvSpPr/>
          <p:nvPr/>
        </p:nvSpPr>
        <p:spPr bwMode="auto">
          <a:xfrm>
            <a:off x="9667260" y="1699066"/>
            <a:ext cx="1215919" cy="1218604"/>
          </a:xfrm>
          <a:custGeom>
            <a:gdLst>
              <a:gd name="T0" fmla="*/ 363 w 383"/>
              <a:gd name="T1" fmla="*/ 229 h 384"/>
              <a:gd name="T2" fmla="*/ 154 w 383"/>
              <a:gd name="T3" fmla="*/ 363 h 384"/>
              <a:gd name="T4" fmla="*/ 21 w 383"/>
              <a:gd name="T5" fmla="*/ 154 h 384"/>
              <a:gd name="T6" fmla="*/ 229 w 383"/>
              <a:gd name="T7" fmla="*/ 21 h 384"/>
              <a:gd name="T8" fmla="*/ 363 w 383"/>
              <a:gd name="T9" fmla="*/ 229 h 3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384">
                <a:moveTo>
                  <a:pt x="363" y="229"/>
                </a:moveTo>
                <a:cubicBezTo>
                  <a:pt x="342" y="324"/>
                  <a:pt x="248" y="384"/>
                  <a:pt x="154" y="363"/>
                </a:cubicBezTo>
                <a:cubicBezTo>
                  <a:pt x="59" y="342"/>
                  <a:pt x="0" y="249"/>
                  <a:pt x="21" y="154"/>
                </a:cubicBezTo>
                <a:cubicBezTo>
                  <a:pt x="41" y="60"/>
                  <a:pt x="135" y="0"/>
                  <a:pt x="229" y="21"/>
                </a:cubicBezTo>
                <a:cubicBezTo>
                  <a:pt x="324" y="41"/>
                  <a:pt x="383" y="135"/>
                  <a:pt x="363" y="229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</a:rPr>
              <a:t>部门</a:t>
            </a:r>
            <a:endParaRPr lang="en-US" altLang="zh-CN" sz="2000">
              <a:solidFill>
                <a:schemeClr val="bg1"/>
              </a:solidFill>
            </a:endParaRPr>
          </a:p>
          <a:p>
            <a:pPr algn="ctr"/>
            <a:r>
              <a:rPr lang="zh-CN" altLang="en-US" sz="2000">
                <a:solidFill>
                  <a:schemeClr val="bg1"/>
                </a:solidFill>
              </a:rPr>
              <a:t>名称</a:t>
            </a:r>
          </a:p>
        </p:txBody>
      </p:sp>
      <p:sp>
        <p:nvSpPr>
          <p:cNvPr id="29" name="Freeform 29"/>
          <p:cNvSpPr/>
          <p:nvPr/>
        </p:nvSpPr>
        <p:spPr bwMode="auto">
          <a:xfrm>
            <a:off x="9083458" y="4352347"/>
            <a:ext cx="1215919" cy="1219946"/>
          </a:xfrm>
          <a:custGeom>
            <a:gdLst>
              <a:gd name="T0" fmla="*/ 363 w 383"/>
              <a:gd name="T1" fmla="*/ 230 h 384"/>
              <a:gd name="T2" fmla="*/ 154 w 383"/>
              <a:gd name="T3" fmla="*/ 363 h 384"/>
              <a:gd name="T4" fmla="*/ 21 w 383"/>
              <a:gd name="T5" fmla="*/ 155 h 384"/>
              <a:gd name="T6" fmla="*/ 229 w 383"/>
              <a:gd name="T7" fmla="*/ 21 h 384"/>
              <a:gd name="T8" fmla="*/ 363 w 383"/>
              <a:gd name="T9" fmla="*/ 230 h 3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384">
                <a:moveTo>
                  <a:pt x="363" y="230"/>
                </a:moveTo>
                <a:cubicBezTo>
                  <a:pt x="342" y="324"/>
                  <a:pt x="248" y="384"/>
                  <a:pt x="154" y="363"/>
                </a:cubicBezTo>
                <a:cubicBezTo>
                  <a:pt x="60" y="342"/>
                  <a:pt x="0" y="249"/>
                  <a:pt x="21" y="155"/>
                </a:cubicBezTo>
                <a:cubicBezTo>
                  <a:pt x="41" y="60"/>
                  <a:pt x="135" y="0"/>
                  <a:pt x="229" y="21"/>
                </a:cubicBezTo>
                <a:cubicBezTo>
                  <a:pt x="324" y="42"/>
                  <a:pt x="383" y="135"/>
                  <a:pt x="363" y="23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</a:rPr>
              <a:t>部门</a:t>
            </a:r>
            <a:endParaRPr lang="en-US" altLang="zh-CN" sz="2000">
              <a:solidFill>
                <a:schemeClr val="bg1"/>
              </a:solidFill>
            </a:endParaRPr>
          </a:p>
          <a:p>
            <a:pPr algn="ctr"/>
            <a:r>
              <a:rPr lang="zh-CN" altLang="en-US" sz="2000">
                <a:solidFill>
                  <a:schemeClr val="bg1"/>
                </a:solidFill>
              </a:rPr>
              <a:t>名称</a:t>
            </a:r>
            <a:endParaRPr lang="zh-CN" altLang="en-US" sz="2000">
              <a:solidFill>
                <a:schemeClr val="bg1"/>
              </a:solidFill>
            </a:endParaRPr>
          </a:p>
        </p:txBody>
      </p:sp>
      <p:sp>
        <p:nvSpPr>
          <p:cNvPr id="30" name="Freeform 30"/>
          <p:cNvSpPr/>
          <p:nvPr/>
        </p:nvSpPr>
        <p:spPr bwMode="auto">
          <a:xfrm>
            <a:off x="8502339" y="946162"/>
            <a:ext cx="1218604" cy="1215919"/>
          </a:xfrm>
          <a:custGeom>
            <a:gdLst>
              <a:gd name="T0" fmla="*/ 363 w 384"/>
              <a:gd name="T1" fmla="*/ 229 h 383"/>
              <a:gd name="T2" fmla="*/ 154 w 384"/>
              <a:gd name="T3" fmla="*/ 363 h 383"/>
              <a:gd name="T4" fmla="*/ 21 w 384"/>
              <a:gd name="T5" fmla="*/ 154 h 383"/>
              <a:gd name="T6" fmla="*/ 229 w 384"/>
              <a:gd name="T7" fmla="*/ 21 h 383"/>
              <a:gd name="T8" fmla="*/ 363 w 384"/>
              <a:gd name="T9" fmla="*/ 229 h 3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4" h="383">
                <a:moveTo>
                  <a:pt x="363" y="229"/>
                </a:moveTo>
                <a:cubicBezTo>
                  <a:pt x="342" y="324"/>
                  <a:pt x="249" y="383"/>
                  <a:pt x="154" y="363"/>
                </a:cubicBezTo>
                <a:cubicBezTo>
                  <a:pt x="60" y="342"/>
                  <a:pt x="0" y="248"/>
                  <a:pt x="21" y="154"/>
                </a:cubicBezTo>
                <a:cubicBezTo>
                  <a:pt x="42" y="59"/>
                  <a:pt x="135" y="0"/>
                  <a:pt x="229" y="21"/>
                </a:cubicBezTo>
                <a:cubicBezTo>
                  <a:pt x="324" y="41"/>
                  <a:pt x="384" y="135"/>
                  <a:pt x="363" y="229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</a:rPr>
              <a:t>部门</a:t>
            </a:r>
            <a:endParaRPr lang="en-US" altLang="zh-CN" sz="2000">
              <a:solidFill>
                <a:schemeClr val="bg1"/>
              </a:solidFill>
            </a:endParaRPr>
          </a:p>
          <a:p>
            <a:pPr algn="ctr"/>
            <a:r>
              <a:rPr lang="zh-CN" altLang="en-US" sz="2000">
                <a:solidFill>
                  <a:schemeClr val="bg1"/>
                </a:solidFill>
              </a:rPr>
              <a:t>名称</a:t>
            </a:r>
            <a:endParaRPr lang="zh-CN" altLang="en-US" sz="2000">
              <a:solidFill>
                <a:schemeClr val="bg1"/>
              </a:solidFill>
            </a:endParaRPr>
          </a:p>
        </p:txBody>
      </p:sp>
      <p:sp>
        <p:nvSpPr>
          <p:cNvPr id="31" name="Freeform 31"/>
          <p:cNvSpPr/>
          <p:nvPr/>
        </p:nvSpPr>
        <p:spPr bwMode="auto">
          <a:xfrm>
            <a:off x="7709173" y="4549632"/>
            <a:ext cx="1218604" cy="1215919"/>
          </a:xfrm>
          <a:custGeom>
            <a:gdLst>
              <a:gd name="T0" fmla="*/ 363 w 384"/>
              <a:gd name="T1" fmla="*/ 229 h 383"/>
              <a:gd name="T2" fmla="*/ 155 w 384"/>
              <a:gd name="T3" fmla="*/ 363 h 383"/>
              <a:gd name="T4" fmla="*/ 21 w 384"/>
              <a:gd name="T5" fmla="*/ 154 h 383"/>
              <a:gd name="T6" fmla="*/ 230 w 384"/>
              <a:gd name="T7" fmla="*/ 21 h 383"/>
              <a:gd name="T8" fmla="*/ 363 w 384"/>
              <a:gd name="T9" fmla="*/ 229 h 3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4" h="383">
                <a:moveTo>
                  <a:pt x="363" y="229"/>
                </a:moveTo>
                <a:cubicBezTo>
                  <a:pt x="342" y="324"/>
                  <a:pt x="249" y="383"/>
                  <a:pt x="155" y="363"/>
                </a:cubicBezTo>
                <a:cubicBezTo>
                  <a:pt x="60" y="342"/>
                  <a:pt x="0" y="248"/>
                  <a:pt x="21" y="154"/>
                </a:cubicBezTo>
                <a:cubicBezTo>
                  <a:pt x="42" y="60"/>
                  <a:pt x="135" y="0"/>
                  <a:pt x="230" y="21"/>
                </a:cubicBezTo>
                <a:cubicBezTo>
                  <a:pt x="324" y="41"/>
                  <a:pt x="384" y="135"/>
                  <a:pt x="363" y="229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</a:rPr>
              <a:t>部门</a:t>
            </a:r>
            <a:endParaRPr lang="en-US" altLang="zh-CN" sz="2000">
              <a:solidFill>
                <a:schemeClr val="bg1"/>
              </a:solidFill>
            </a:endParaRPr>
          </a:p>
          <a:p>
            <a:pPr algn="ctr"/>
            <a:r>
              <a:rPr lang="zh-CN" altLang="en-US" sz="2000">
                <a:solidFill>
                  <a:schemeClr val="bg1"/>
                </a:solidFill>
              </a:rPr>
              <a:t>名称</a:t>
            </a:r>
          </a:p>
        </p:txBody>
      </p:sp>
      <p:sp>
        <p:nvSpPr>
          <p:cNvPr id="32" name="Freeform 32"/>
          <p:cNvSpPr/>
          <p:nvPr/>
        </p:nvSpPr>
        <p:spPr bwMode="auto">
          <a:xfrm>
            <a:off x="6960296" y="1450782"/>
            <a:ext cx="1218604" cy="1219946"/>
          </a:xfrm>
          <a:custGeom>
            <a:gdLst>
              <a:gd name="T0" fmla="*/ 363 w 384"/>
              <a:gd name="T1" fmla="*/ 230 h 384"/>
              <a:gd name="T2" fmla="*/ 154 w 384"/>
              <a:gd name="T3" fmla="*/ 363 h 384"/>
              <a:gd name="T4" fmla="*/ 21 w 384"/>
              <a:gd name="T5" fmla="*/ 154 h 384"/>
              <a:gd name="T6" fmla="*/ 229 w 384"/>
              <a:gd name="T7" fmla="*/ 21 h 384"/>
              <a:gd name="T8" fmla="*/ 363 w 384"/>
              <a:gd name="T9" fmla="*/ 230 h 3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4" h="384">
                <a:moveTo>
                  <a:pt x="363" y="230"/>
                </a:moveTo>
                <a:cubicBezTo>
                  <a:pt x="342" y="324"/>
                  <a:pt x="249" y="384"/>
                  <a:pt x="154" y="363"/>
                </a:cubicBezTo>
                <a:cubicBezTo>
                  <a:pt x="60" y="342"/>
                  <a:pt x="0" y="249"/>
                  <a:pt x="21" y="154"/>
                </a:cubicBezTo>
                <a:cubicBezTo>
                  <a:pt x="42" y="60"/>
                  <a:pt x="135" y="0"/>
                  <a:pt x="229" y="21"/>
                </a:cubicBezTo>
                <a:cubicBezTo>
                  <a:pt x="324" y="42"/>
                  <a:pt x="384" y="135"/>
                  <a:pt x="363" y="23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</a:rPr>
              <a:t>部门</a:t>
            </a:r>
            <a:endParaRPr lang="en-US" altLang="zh-CN" sz="2000">
              <a:solidFill>
                <a:schemeClr val="bg1"/>
              </a:solidFill>
            </a:endParaRPr>
          </a:p>
          <a:p>
            <a:pPr algn="ctr"/>
            <a:r>
              <a:rPr lang="zh-CN" altLang="en-US" sz="2000">
                <a:solidFill>
                  <a:schemeClr val="bg1"/>
                </a:solidFill>
              </a:rPr>
              <a:t>名称</a:t>
            </a:r>
            <a:endParaRPr lang="zh-CN" altLang="en-US" sz="2000">
              <a:solidFill>
                <a:schemeClr val="bg1"/>
              </a:solidFill>
            </a:endParaRPr>
          </a:p>
        </p:txBody>
      </p:sp>
      <p:sp>
        <p:nvSpPr>
          <p:cNvPr id="40" name="Freeform 40"/>
          <p:cNvSpPr/>
          <p:nvPr/>
        </p:nvSpPr>
        <p:spPr bwMode="auto">
          <a:xfrm>
            <a:off x="8106427" y="2745884"/>
            <a:ext cx="1218604" cy="1219946"/>
          </a:xfrm>
          <a:custGeom>
            <a:gdLst>
              <a:gd name="T0" fmla="*/ 363 w 384"/>
              <a:gd name="T1" fmla="*/ 230 h 384"/>
              <a:gd name="T2" fmla="*/ 154 w 384"/>
              <a:gd name="T3" fmla="*/ 363 h 384"/>
              <a:gd name="T4" fmla="*/ 21 w 384"/>
              <a:gd name="T5" fmla="*/ 154 h 384"/>
              <a:gd name="T6" fmla="*/ 230 w 384"/>
              <a:gd name="T7" fmla="*/ 21 h 384"/>
              <a:gd name="T8" fmla="*/ 363 w 384"/>
              <a:gd name="T9" fmla="*/ 230 h 3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4" h="384">
                <a:moveTo>
                  <a:pt x="363" y="230"/>
                </a:moveTo>
                <a:cubicBezTo>
                  <a:pt x="342" y="324"/>
                  <a:pt x="249" y="384"/>
                  <a:pt x="154" y="363"/>
                </a:cubicBezTo>
                <a:cubicBezTo>
                  <a:pt x="60" y="342"/>
                  <a:pt x="0" y="249"/>
                  <a:pt x="21" y="154"/>
                </a:cubicBezTo>
                <a:cubicBezTo>
                  <a:pt x="42" y="60"/>
                  <a:pt x="135" y="0"/>
                  <a:pt x="230" y="21"/>
                </a:cubicBezTo>
                <a:cubicBezTo>
                  <a:pt x="324" y="42"/>
                  <a:pt x="384" y="135"/>
                  <a:pt x="363" y="230"/>
                </a:cubicBezTo>
                <a:close/>
              </a:path>
            </a:pathLst>
          </a:cu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</a:rPr>
              <a:t>部门</a:t>
            </a:r>
            <a:endParaRPr lang="en-US" altLang="zh-CN" sz="2000">
              <a:solidFill>
                <a:schemeClr val="bg1"/>
              </a:solidFill>
            </a:endParaRPr>
          </a:p>
          <a:p>
            <a:pPr algn="ctr"/>
            <a:r>
              <a:rPr lang="zh-CN" altLang="en-US" sz="2000">
                <a:solidFill>
                  <a:schemeClr val="bg1"/>
                </a:solidFill>
              </a:rPr>
              <a:t>名称</a:t>
            </a:r>
            <a:endParaRPr lang="zh-CN" altLang="en-US" sz="200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700"/>
                            </p:stCondLst>
                            <p:childTnLst>
                              <p:par>
                                <p:cTn id="15" presetID="10" presetClass="entr" presetSubtype="0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900"/>
                            </p:stCondLst>
                            <p:childTnLst>
                              <p:par>
                                <p:cTn id="19" presetID="10" presetClass="entr" presetSubtype="0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100"/>
                            </p:stCondLst>
                            <p:childTnLst>
                              <p:par>
                                <p:cTn id="23" presetID="10" presetClass="entr" presetSubtype="0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300"/>
                            </p:stCondLst>
                            <p:childTnLst>
                              <p:par>
                                <p:cTn id="27" presetID="10" presetClass="entr" presetSubtype="0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0" presetClass="entr" presetSubtype="0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700"/>
                            </p:stCondLst>
                            <p:childTnLst>
                              <p:par>
                                <p:cTn id="35" presetID="10" presetClass="entr" presetSubtype="0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2200"/>
                            </p:stCondLst>
                            <p:childTnLst>
                              <p:par>
                                <p:cTn id="60" presetID="10" presetClass="entr" presetSubtype="0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2400"/>
                            </p:stCondLst>
                            <p:childTnLst>
                              <p:par>
                                <p:cTn id="64" presetID="10" presetClass="entr" presetSubtype="0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2600"/>
                            </p:stCondLst>
                            <p:childTnLst>
                              <p:par>
                                <p:cTn id="68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3100"/>
                            </p:stCondLst>
                            <p:childTnLst>
                              <p:par>
                                <p:cTn id="78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afterGroup">
                            <p:stCondLst>
                              <p:cond delay="3600"/>
                            </p:stCondLst>
                            <p:childTnLst>
                              <p:par>
                                <p:cTn id="8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 nodeType="afterGroup">
                            <p:stCondLst>
                              <p:cond delay="4100"/>
                            </p:stCondLst>
                            <p:childTnLst>
                              <p:par>
                                <p:cTn id="88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4600"/>
                            </p:stCondLst>
                            <p:childTnLst>
                              <p:par>
                                <p:cTn id="94" presetID="10" presetClass="entr" presetSubtype="0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4800"/>
                            </p:stCondLst>
                            <p:childTnLst>
                              <p:par>
                                <p:cTn id="98" presetID="10" presetClass="entr" presetSubtype="0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02" presetID="10" presetClass="entr" presetSubtype="0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5200"/>
                            </p:stCondLst>
                            <p:childTnLst>
                              <p:par>
                                <p:cTn id="106" presetID="10" presetClass="entr" presetSubtype="0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5400"/>
                            </p:stCondLst>
                            <p:childTnLst>
                              <p:par>
                                <p:cTn id="110" presetID="10" presetClass="entr" presetSubtype="0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5600"/>
                            </p:stCondLst>
                            <p:childTnLst>
                              <p:par>
                                <p:cTn id="114" presetID="10" presetClass="entr" presetSubtype="0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7" grpId="0"/>
      <p:bldP spid="28" grpId="0"/>
      <p:bldP spid="29" grpId="0"/>
      <p:bldP spid="30" grpId="0"/>
      <p:bldP spid="31" grpId="0"/>
      <p:bldP spid="32" grpId="0"/>
      <p:bldP spid="4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1132338" y="1731977"/>
            <a:ext cx="2129945" cy="628364"/>
            <a:chOff x="1132338" y="1731977"/>
            <a:chExt cx="2129945" cy="628364"/>
          </a:xfrm>
        </p:grpSpPr>
        <p:sp>
          <p:nvSpPr>
            <p:cNvPr id="57" name="Rectangle 56"/>
            <p:cNvSpPr>
              <a:spLocks noChangeArrowheads="1"/>
            </p:cNvSpPr>
            <p:nvPr/>
          </p:nvSpPr>
          <p:spPr bwMode="auto">
            <a:xfrm>
              <a:off x="1132338" y="1731977"/>
              <a:ext cx="2129945" cy="628364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12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schemeClr val="bg1"/>
                  </a:solidFill>
                </a:rPr>
                <a:t>填写部门名称</a:t>
              </a:r>
            </a:p>
          </p:txBody>
        </p:sp>
        <p:sp>
          <p:nvSpPr>
            <p:cNvPr id="58" name="Rectangle 57"/>
            <p:cNvSpPr>
              <a:spLocks noChangeArrowheads="1"/>
            </p:cNvSpPr>
            <p:nvPr/>
          </p:nvSpPr>
          <p:spPr bwMode="auto">
            <a:xfrm>
              <a:off x="1132338" y="1731977"/>
              <a:ext cx="519211" cy="628364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4713713" y="765832"/>
            <a:ext cx="2126995" cy="626888"/>
            <a:chOff x="4713713" y="765832"/>
            <a:chExt cx="2126995" cy="626888"/>
          </a:xfrm>
        </p:grpSpPr>
        <p:sp>
          <p:nvSpPr>
            <p:cNvPr id="59" name="Rectangle 58"/>
            <p:cNvSpPr>
              <a:spLocks noChangeArrowheads="1"/>
            </p:cNvSpPr>
            <p:nvPr/>
          </p:nvSpPr>
          <p:spPr bwMode="auto">
            <a:xfrm>
              <a:off x="4713713" y="765832"/>
              <a:ext cx="2126995" cy="626888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12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schemeClr val="bg1"/>
                  </a:solidFill>
                </a:rPr>
                <a:t>填写部门名称</a:t>
              </a:r>
            </a:p>
          </p:txBody>
        </p:sp>
        <p:sp>
          <p:nvSpPr>
            <p:cNvPr id="60" name="Rectangle 59"/>
            <p:cNvSpPr>
              <a:spLocks noChangeArrowheads="1"/>
            </p:cNvSpPr>
            <p:nvPr/>
          </p:nvSpPr>
          <p:spPr bwMode="auto">
            <a:xfrm>
              <a:off x="4713713" y="765832"/>
              <a:ext cx="516261" cy="626888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5197523" y="1731977"/>
            <a:ext cx="2128470" cy="628364"/>
            <a:chOff x="5197523" y="1731977"/>
            <a:chExt cx="2128470" cy="628364"/>
          </a:xfrm>
        </p:grpSpPr>
        <p:sp>
          <p:nvSpPr>
            <p:cNvPr id="61" name="Rectangle 60"/>
            <p:cNvSpPr>
              <a:spLocks noChangeArrowheads="1"/>
            </p:cNvSpPr>
            <p:nvPr/>
          </p:nvSpPr>
          <p:spPr bwMode="auto">
            <a:xfrm>
              <a:off x="5197523" y="1731977"/>
              <a:ext cx="2128470" cy="628364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12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schemeClr val="bg1"/>
                  </a:solidFill>
                </a:rPr>
                <a:t>填写部门名称</a:t>
              </a:r>
            </a:p>
          </p:txBody>
        </p:sp>
        <p:sp>
          <p:nvSpPr>
            <p:cNvPr id="62" name="Rectangle 61"/>
            <p:cNvSpPr>
              <a:spLocks noChangeArrowheads="1"/>
            </p:cNvSpPr>
            <p:nvPr/>
          </p:nvSpPr>
          <p:spPr bwMode="auto">
            <a:xfrm>
              <a:off x="5197523" y="1731977"/>
              <a:ext cx="516261" cy="628364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8305414" y="1731977"/>
            <a:ext cx="2131419" cy="628364"/>
            <a:chOff x="8305414" y="1731977"/>
            <a:chExt cx="2131419" cy="628364"/>
          </a:xfrm>
        </p:grpSpPr>
        <p:sp>
          <p:nvSpPr>
            <p:cNvPr id="63" name="Rectangle 62"/>
            <p:cNvSpPr>
              <a:spLocks noChangeArrowheads="1"/>
            </p:cNvSpPr>
            <p:nvPr/>
          </p:nvSpPr>
          <p:spPr bwMode="auto">
            <a:xfrm>
              <a:off x="8305414" y="1731977"/>
              <a:ext cx="2131419" cy="628364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12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schemeClr val="bg1"/>
                  </a:solidFill>
                </a:rPr>
                <a:t>填写部门名称</a:t>
              </a:r>
              <a:endParaRPr lang="zh-CN" altLang="en-US" sz="1400">
                <a:solidFill>
                  <a:schemeClr val="bg1"/>
                </a:solidFill>
              </a:endParaRPr>
            </a:p>
          </p:txBody>
        </p:sp>
        <p:sp>
          <p:nvSpPr>
            <p:cNvPr id="64" name="Rectangle 63"/>
            <p:cNvSpPr>
              <a:spLocks noChangeArrowheads="1"/>
            </p:cNvSpPr>
            <p:nvPr/>
          </p:nvSpPr>
          <p:spPr bwMode="auto">
            <a:xfrm>
              <a:off x="8305414" y="1731977"/>
              <a:ext cx="516261" cy="628364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1602872" y="2670097"/>
            <a:ext cx="2126995" cy="628364"/>
            <a:chOff x="1602872" y="2670097"/>
            <a:chExt cx="2126995" cy="628364"/>
          </a:xfrm>
        </p:grpSpPr>
        <p:sp>
          <p:nvSpPr>
            <p:cNvPr id="65" name="Rectangle 64"/>
            <p:cNvSpPr>
              <a:spLocks noChangeArrowheads="1"/>
            </p:cNvSpPr>
            <p:nvPr/>
          </p:nvSpPr>
          <p:spPr bwMode="auto">
            <a:xfrm>
              <a:off x="1602872" y="2670097"/>
              <a:ext cx="2126995" cy="628364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12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smtClean="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66" name="Rectangle 65"/>
            <p:cNvSpPr>
              <a:spLocks noChangeArrowheads="1"/>
            </p:cNvSpPr>
            <p:nvPr/>
          </p:nvSpPr>
          <p:spPr bwMode="auto">
            <a:xfrm>
              <a:off x="1602872" y="2670097"/>
              <a:ext cx="516261" cy="628364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1602872" y="3602317"/>
            <a:ext cx="2126995" cy="626888"/>
            <a:chOff x="1602872" y="3602317"/>
            <a:chExt cx="2126995" cy="626888"/>
          </a:xfrm>
        </p:grpSpPr>
        <p:sp>
          <p:nvSpPr>
            <p:cNvPr id="67" name="Rectangle 66"/>
            <p:cNvSpPr>
              <a:spLocks noChangeArrowheads="1"/>
            </p:cNvSpPr>
            <p:nvPr/>
          </p:nvSpPr>
          <p:spPr bwMode="auto">
            <a:xfrm>
              <a:off x="1602872" y="3602317"/>
              <a:ext cx="2126995" cy="626888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12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smtClean="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68" name="Rectangle 67"/>
            <p:cNvSpPr>
              <a:spLocks noChangeArrowheads="1"/>
            </p:cNvSpPr>
            <p:nvPr/>
          </p:nvSpPr>
          <p:spPr bwMode="auto">
            <a:xfrm>
              <a:off x="1602872" y="3602317"/>
              <a:ext cx="516261" cy="626888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1602872" y="4533062"/>
            <a:ext cx="2126995" cy="628364"/>
            <a:chOff x="1602872" y="4533062"/>
            <a:chExt cx="2126995" cy="628364"/>
          </a:xfrm>
        </p:grpSpPr>
        <p:sp>
          <p:nvSpPr>
            <p:cNvPr id="69" name="Rectangle 68"/>
            <p:cNvSpPr>
              <a:spLocks noChangeArrowheads="1"/>
            </p:cNvSpPr>
            <p:nvPr/>
          </p:nvSpPr>
          <p:spPr bwMode="auto">
            <a:xfrm>
              <a:off x="1602872" y="4533062"/>
              <a:ext cx="2126995" cy="628364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12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schemeClr val="bg1"/>
                  </a:solidFill>
                </a:rPr>
                <a:t>填写部门名称</a:t>
              </a:r>
              <a:endParaRPr lang="zh-CN" altLang="en-US" sz="1400">
                <a:solidFill>
                  <a:schemeClr val="bg1"/>
                </a:solidFill>
              </a:endParaRPr>
            </a:p>
          </p:txBody>
        </p:sp>
        <p:sp>
          <p:nvSpPr>
            <p:cNvPr id="70" name="Rectangle 69"/>
            <p:cNvSpPr>
              <a:spLocks noChangeArrowheads="1"/>
            </p:cNvSpPr>
            <p:nvPr/>
          </p:nvSpPr>
          <p:spPr bwMode="auto">
            <a:xfrm>
              <a:off x="1602872" y="4533062"/>
              <a:ext cx="516261" cy="628364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1602872" y="5465282"/>
            <a:ext cx="2126995" cy="626888"/>
            <a:chOff x="1602872" y="5465282"/>
            <a:chExt cx="2126995" cy="626888"/>
          </a:xfrm>
        </p:grpSpPr>
        <p:sp>
          <p:nvSpPr>
            <p:cNvPr id="71" name="Rectangle 70"/>
            <p:cNvSpPr>
              <a:spLocks noChangeArrowheads="1"/>
            </p:cNvSpPr>
            <p:nvPr/>
          </p:nvSpPr>
          <p:spPr bwMode="auto">
            <a:xfrm>
              <a:off x="1602872" y="5465282"/>
              <a:ext cx="2126995" cy="626888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12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smtClean="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72" name="Rectangle 71"/>
            <p:cNvSpPr>
              <a:spLocks noChangeArrowheads="1"/>
            </p:cNvSpPr>
            <p:nvPr/>
          </p:nvSpPr>
          <p:spPr bwMode="auto">
            <a:xfrm>
              <a:off x="1602872" y="5465282"/>
              <a:ext cx="516261" cy="626888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3995373" y="2670097"/>
            <a:ext cx="2129945" cy="628364"/>
            <a:chOff x="3995373" y="2670097"/>
            <a:chExt cx="2129945" cy="628364"/>
          </a:xfrm>
        </p:grpSpPr>
        <p:sp>
          <p:nvSpPr>
            <p:cNvPr id="73" name="Rectangle 72"/>
            <p:cNvSpPr>
              <a:spLocks noChangeArrowheads="1"/>
            </p:cNvSpPr>
            <p:nvPr/>
          </p:nvSpPr>
          <p:spPr bwMode="auto">
            <a:xfrm>
              <a:off x="3995373" y="2670097"/>
              <a:ext cx="2129945" cy="628364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12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smtClean="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  <a:endPara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</a:endParaRPr>
            </a:p>
          </p:txBody>
        </p:sp>
        <p:sp>
          <p:nvSpPr>
            <p:cNvPr id="74" name="Rectangle 73"/>
            <p:cNvSpPr>
              <a:spLocks noChangeArrowheads="1"/>
            </p:cNvSpPr>
            <p:nvPr/>
          </p:nvSpPr>
          <p:spPr bwMode="auto">
            <a:xfrm>
              <a:off x="3995373" y="2670097"/>
              <a:ext cx="516261" cy="628364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3995373" y="3602317"/>
            <a:ext cx="2129945" cy="626888"/>
            <a:chOff x="3995373" y="3602317"/>
            <a:chExt cx="2129945" cy="626888"/>
          </a:xfrm>
        </p:grpSpPr>
        <p:sp>
          <p:nvSpPr>
            <p:cNvPr id="75" name="Rectangle 74"/>
            <p:cNvSpPr>
              <a:spLocks noChangeArrowheads="1"/>
            </p:cNvSpPr>
            <p:nvPr/>
          </p:nvSpPr>
          <p:spPr bwMode="auto">
            <a:xfrm>
              <a:off x="3995373" y="3602317"/>
              <a:ext cx="2129945" cy="626888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12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schemeClr val="bg1"/>
                  </a:solidFill>
                </a:rPr>
                <a:t>填写部门名称</a:t>
              </a:r>
              <a:endParaRPr lang="zh-CN" altLang="en-US" sz="1400">
                <a:solidFill>
                  <a:schemeClr val="bg1"/>
                </a:solidFill>
              </a:endParaRPr>
            </a:p>
          </p:txBody>
        </p:sp>
        <p:sp>
          <p:nvSpPr>
            <p:cNvPr id="76" name="Rectangle 75"/>
            <p:cNvSpPr>
              <a:spLocks noChangeArrowheads="1"/>
            </p:cNvSpPr>
            <p:nvPr/>
          </p:nvSpPr>
          <p:spPr bwMode="auto">
            <a:xfrm>
              <a:off x="3995373" y="3602317"/>
              <a:ext cx="516261" cy="626888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6390824" y="2670097"/>
            <a:ext cx="2126995" cy="628364"/>
            <a:chOff x="6390824" y="2670097"/>
            <a:chExt cx="2126995" cy="628364"/>
          </a:xfrm>
        </p:grpSpPr>
        <p:sp>
          <p:nvSpPr>
            <p:cNvPr id="77" name="Rectangle 76"/>
            <p:cNvSpPr>
              <a:spLocks noChangeArrowheads="1"/>
            </p:cNvSpPr>
            <p:nvPr/>
          </p:nvSpPr>
          <p:spPr bwMode="auto">
            <a:xfrm>
              <a:off x="6390824" y="2670097"/>
              <a:ext cx="2126995" cy="628364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12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schemeClr val="bg1"/>
                  </a:solidFill>
                </a:rPr>
                <a:t>填写部门名称</a:t>
              </a:r>
              <a:endParaRPr lang="zh-CN" altLang="en-US" sz="1400">
                <a:solidFill>
                  <a:schemeClr val="bg1"/>
                </a:solidFill>
              </a:endParaRPr>
            </a:p>
          </p:txBody>
        </p:sp>
        <p:sp>
          <p:nvSpPr>
            <p:cNvPr id="78" name="Rectangle 77"/>
            <p:cNvSpPr>
              <a:spLocks noChangeArrowheads="1"/>
            </p:cNvSpPr>
            <p:nvPr/>
          </p:nvSpPr>
          <p:spPr bwMode="auto">
            <a:xfrm>
              <a:off x="6390824" y="2670097"/>
              <a:ext cx="516261" cy="628364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6390824" y="3602317"/>
            <a:ext cx="2126995" cy="626888"/>
            <a:chOff x="6390824" y="3602317"/>
            <a:chExt cx="2126995" cy="626888"/>
          </a:xfrm>
        </p:grpSpPr>
        <p:sp>
          <p:nvSpPr>
            <p:cNvPr id="79" name="Rectangle 78"/>
            <p:cNvSpPr>
              <a:spLocks noChangeArrowheads="1"/>
            </p:cNvSpPr>
            <p:nvPr/>
          </p:nvSpPr>
          <p:spPr bwMode="auto">
            <a:xfrm>
              <a:off x="6390824" y="3602317"/>
              <a:ext cx="2126995" cy="626888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12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</a:p>
          </p:txBody>
        </p:sp>
        <p:sp>
          <p:nvSpPr>
            <p:cNvPr id="80" name="Rectangle 79"/>
            <p:cNvSpPr>
              <a:spLocks noChangeArrowheads="1"/>
            </p:cNvSpPr>
            <p:nvPr/>
          </p:nvSpPr>
          <p:spPr bwMode="auto">
            <a:xfrm>
              <a:off x="6390824" y="3602317"/>
              <a:ext cx="516261" cy="626888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8783325" y="2670097"/>
            <a:ext cx="2131419" cy="628364"/>
            <a:chOff x="8783325" y="2670097"/>
            <a:chExt cx="2131419" cy="628364"/>
          </a:xfrm>
        </p:grpSpPr>
        <p:sp>
          <p:nvSpPr>
            <p:cNvPr id="81" name="Rectangle 80"/>
            <p:cNvSpPr>
              <a:spLocks noChangeArrowheads="1"/>
            </p:cNvSpPr>
            <p:nvPr/>
          </p:nvSpPr>
          <p:spPr bwMode="auto">
            <a:xfrm>
              <a:off x="8783325" y="2670097"/>
              <a:ext cx="2131419" cy="628364"/>
            </a:xfrm>
            <a:prstGeom prst="rect">
              <a:avLst/>
            </a:prstGeom>
            <a:gradFill flip="none" rotWithShape="1">
              <a:gsLst>
                <a:gs pos="0">
                  <a:srgbClr val="02417B"/>
                </a:gs>
                <a:gs pos="57000">
                  <a:srgbClr val="0057C0"/>
                </a:gs>
                <a:gs pos="100000">
                  <a:srgbClr val="037EE3"/>
                </a:gs>
              </a:gsLst>
              <a:lin ang="13500000" scaled="1"/>
            </a:gradFill>
            <a:ln w="12700">
              <a:noFill/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12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schemeClr val="bg1"/>
                  </a:solidFill>
                </a:rPr>
                <a:t>填写部门名称</a:t>
              </a:r>
              <a:endParaRPr lang="zh-CN" altLang="en-US" sz="1400">
                <a:solidFill>
                  <a:schemeClr val="bg1"/>
                </a:solidFill>
              </a:endParaRPr>
            </a:p>
          </p:txBody>
        </p:sp>
        <p:sp>
          <p:nvSpPr>
            <p:cNvPr id="82" name="Rectangle 81"/>
            <p:cNvSpPr>
              <a:spLocks noChangeArrowheads="1"/>
            </p:cNvSpPr>
            <p:nvPr/>
          </p:nvSpPr>
          <p:spPr bwMode="auto">
            <a:xfrm>
              <a:off x="8783325" y="2670097"/>
              <a:ext cx="516261" cy="628364"/>
            </a:xfrm>
            <a:prstGeom prst="rect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8783325" y="3602317"/>
            <a:ext cx="2131419" cy="626888"/>
            <a:chOff x="8783325" y="3602317"/>
            <a:chExt cx="2131419" cy="626888"/>
          </a:xfrm>
        </p:grpSpPr>
        <p:sp>
          <p:nvSpPr>
            <p:cNvPr id="83" name="Rectangle 82"/>
            <p:cNvSpPr>
              <a:spLocks noChangeArrowheads="1"/>
            </p:cNvSpPr>
            <p:nvPr/>
          </p:nvSpPr>
          <p:spPr bwMode="auto">
            <a:xfrm>
              <a:off x="8783325" y="3602317"/>
              <a:ext cx="2131419" cy="626888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12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</a:p>
          </p:txBody>
        </p:sp>
        <p:sp>
          <p:nvSpPr>
            <p:cNvPr id="84" name="Rectangle 83"/>
            <p:cNvSpPr>
              <a:spLocks noChangeArrowheads="1"/>
            </p:cNvSpPr>
            <p:nvPr/>
          </p:nvSpPr>
          <p:spPr bwMode="auto">
            <a:xfrm>
              <a:off x="8783325" y="3602317"/>
              <a:ext cx="516261" cy="626888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8783325" y="4533062"/>
            <a:ext cx="2131419" cy="628364"/>
            <a:chOff x="8783325" y="4533062"/>
            <a:chExt cx="2131419" cy="628364"/>
          </a:xfrm>
        </p:grpSpPr>
        <p:sp>
          <p:nvSpPr>
            <p:cNvPr id="85" name="Rectangle 84"/>
            <p:cNvSpPr>
              <a:spLocks noChangeArrowheads="1"/>
            </p:cNvSpPr>
            <p:nvPr/>
          </p:nvSpPr>
          <p:spPr bwMode="auto">
            <a:xfrm>
              <a:off x="8783325" y="4533062"/>
              <a:ext cx="2131419" cy="628364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12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</a:p>
          </p:txBody>
        </p:sp>
        <p:sp>
          <p:nvSpPr>
            <p:cNvPr id="86" name="Rectangle 85"/>
            <p:cNvSpPr>
              <a:spLocks noChangeArrowheads="1"/>
            </p:cNvSpPr>
            <p:nvPr/>
          </p:nvSpPr>
          <p:spPr bwMode="auto">
            <a:xfrm>
              <a:off x="8783325" y="4533062"/>
              <a:ext cx="516261" cy="628364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8783325" y="5465282"/>
            <a:ext cx="2131419" cy="626888"/>
            <a:chOff x="8783325" y="5465282"/>
            <a:chExt cx="2131419" cy="626888"/>
          </a:xfrm>
        </p:grpSpPr>
        <p:sp>
          <p:nvSpPr>
            <p:cNvPr id="87" name="Rectangle 86"/>
            <p:cNvSpPr>
              <a:spLocks noChangeArrowheads="1"/>
            </p:cNvSpPr>
            <p:nvPr/>
          </p:nvSpPr>
          <p:spPr bwMode="auto">
            <a:xfrm>
              <a:off x="8783325" y="5465282"/>
              <a:ext cx="2131419" cy="626888"/>
            </a:xfrm>
            <a:prstGeom prst="rect">
              <a:avLst/>
            </a:prstGeom>
            <a:gradFill flip="none" rotWithShape="1">
              <a:gsLst>
                <a:gs pos="49000">
                  <a:srgbClr val="F7F7F7"/>
                </a:gs>
                <a:gs pos="20000">
                  <a:srgbClr val="FDFDFD"/>
                </a:gs>
                <a:gs pos="80000">
                  <a:srgbClr val="E7E7E7"/>
                </a:gs>
              </a:gsLst>
              <a:lin ang="13500000" scaled="1"/>
            </a:gradFill>
            <a:ln w="12700">
              <a:gradFill flip="none" rotWithShape="1">
                <a:gsLst>
                  <a:gs pos="18000">
                    <a:schemeClr val="bg1"/>
                  </a:gs>
                  <a:gs pos="82000">
                    <a:schemeClr val="bg1">
                      <a:lumMod val="85000"/>
                    </a:schemeClr>
                  </a:gs>
                </a:gsLst>
                <a:lin ang="2700000" scaled="1"/>
              </a:gra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61200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prstClr val="black">
                      <a:lumMod val="75000"/>
                      <a:lumOff val="25000"/>
                    </a:prstClr>
                  </a:solidFill>
                </a:rPr>
                <a:t>填写部门名称</a:t>
              </a:r>
            </a:p>
          </p:txBody>
        </p:sp>
        <p:sp>
          <p:nvSpPr>
            <p:cNvPr id="88" name="Rectangle 87"/>
            <p:cNvSpPr>
              <a:spLocks noChangeArrowheads="1"/>
            </p:cNvSpPr>
            <p:nvPr/>
          </p:nvSpPr>
          <p:spPr bwMode="auto">
            <a:xfrm>
              <a:off x="8783325" y="5465282"/>
              <a:ext cx="516261" cy="626888"/>
            </a:xfrm>
            <a:prstGeom prst="rect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89" name="Line 88"/>
          <p:cNvSpPr>
            <a:spLocks noChangeShapeType="1"/>
          </p:cNvSpPr>
          <p:nvPr/>
        </p:nvSpPr>
        <p:spPr bwMode="auto">
          <a:xfrm flipH="1">
            <a:off x="5777210" y="1392720"/>
            <a:ext cx="0" cy="168153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0" name="Line 89"/>
          <p:cNvSpPr>
            <a:spLocks noChangeShapeType="1"/>
          </p:cNvSpPr>
          <p:nvPr/>
        </p:nvSpPr>
        <p:spPr bwMode="auto">
          <a:xfrm flipH="1" flipV="1">
            <a:off x="6275771" y="1563824"/>
            <a:ext cx="0" cy="168153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1" name="Line 90"/>
          <p:cNvSpPr>
            <a:spLocks noChangeShapeType="1"/>
          </p:cNvSpPr>
          <p:nvPr/>
        </p:nvSpPr>
        <p:spPr bwMode="auto">
          <a:xfrm flipH="1" flipV="1">
            <a:off x="2198785" y="1563824"/>
            <a:ext cx="0" cy="168153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" name="Line 91"/>
          <p:cNvSpPr>
            <a:spLocks noChangeShapeType="1"/>
          </p:cNvSpPr>
          <p:nvPr/>
        </p:nvSpPr>
        <p:spPr bwMode="auto">
          <a:xfrm flipH="1" flipV="1">
            <a:off x="9373336" y="1563824"/>
            <a:ext cx="0" cy="168153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3" name="Line 92"/>
          <p:cNvSpPr>
            <a:spLocks noChangeShapeType="1"/>
          </p:cNvSpPr>
          <p:nvPr/>
        </p:nvSpPr>
        <p:spPr bwMode="auto">
          <a:xfrm>
            <a:off x="2198785" y="1563824"/>
            <a:ext cx="7174551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4" name="Freeform 93"/>
          <p:cNvSpPr/>
          <p:nvPr/>
        </p:nvSpPr>
        <p:spPr bwMode="auto">
          <a:xfrm>
            <a:off x="1480445" y="2360341"/>
            <a:ext cx="718340" cy="3419122"/>
          </a:xfrm>
          <a:custGeom>
            <a:gdLst>
              <a:gd name="T0" fmla="*/ 487 w 487"/>
              <a:gd name="T1" fmla="*/ 0 h 2318"/>
              <a:gd name="T2" fmla="*/ 487 w 487"/>
              <a:gd name="T3" fmla="*/ 108 h 2318"/>
              <a:gd name="T4" fmla="*/ 0 w 487"/>
              <a:gd name="T5" fmla="*/ 108 h 2318"/>
              <a:gd name="T6" fmla="*/ 0 w 487"/>
              <a:gd name="T7" fmla="*/ 2318 h 23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87" h="2318">
                <a:moveTo>
                  <a:pt x="487" y="0"/>
                </a:moveTo>
                <a:lnTo>
                  <a:pt x="487" y="108"/>
                </a:lnTo>
                <a:lnTo>
                  <a:pt x="0" y="108"/>
                </a:lnTo>
                <a:lnTo>
                  <a:pt x="0" y="2318"/>
                </a:ln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5" name="Line 94"/>
          <p:cNvSpPr>
            <a:spLocks noChangeShapeType="1"/>
          </p:cNvSpPr>
          <p:nvPr/>
        </p:nvSpPr>
        <p:spPr bwMode="auto">
          <a:xfrm>
            <a:off x="1480445" y="2984279"/>
            <a:ext cx="122427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6" name="Line 95"/>
          <p:cNvSpPr>
            <a:spLocks noChangeShapeType="1"/>
          </p:cNvSpPr>
          <p:nvPr/>
        </p:nvSpPr>
        <p:spPr bwMode="auto">
          <a:xfrm>
            <a:off x="1480445" y="3916499"/>
            <a:ext cx="122427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7" name="Line 96"/>
          <p:cNvSpPr>
            <a:spLocks noChangeShapeType="1"/>
          </p:cNvSpPr>
          <p:nvPr/>
        </p:nvSpPr>
        <p:spPr bwMode="auto">
          <a:xfrm>
            <a:off x="1480445" y="4847243"/>
            <a:ext cx="122427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8" name="Line 97"/>
          <p:cNvSpPr>
            <a:spLocks noChangeShapeType="1"/>
          </p:cNvSpPr>
          <p:nvPr/>
        </p:nvSpPr>
        <p:spPr bwMode="auto">
          <a:xfrm>
            <a:off x="1480445" y="5779462"/>
            <a:ext cx="122427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9" name="Line 98"/>
          <p:cNvSpPr>
            <a:spLocks noChangeShapeType="1"/>
          </p:cNvSpPr>
          <p:nvPr/>
        </p:nvSpPr>
        <p:spPr bwMode="auto">
          <a:xfrm flipH="1">
            <a:off x="6258071" y="2360341"/>
            <a:ext cx="0" cy="1556158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0" name="Line 99"/>
          <p:cNvSpPr>
            <a:spLocks noChangeShapeType="1"/>
          </p:cNvSpPr>
          <p:nvPr/>
        </p:nvSpPr>
        <p:spPr bwMode="auto">
          <a:xfrm>
            <a:off x="6125318" y="2984279"/>
            <a:ext cx="265506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" name="Line 101"/>
          <p:cNvSpPr>
            <a:spLocks noChangeShapeType="1"/>
          </p:cNvSpPr>
          <p:nvPr/>
        </p:nvSpPr>
        <p:spPr bwMode="auto">
          <a:xfrm>
            <a:off x="6125318" y="3916499"/>
            <a:ext cx="265506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" name="Freeform 103"/>
          <p:cNvSpPr/>
          <p:nvPr/>
        </p:nvSpPr>
        <p:spPr bwMode="auto">
          <a:xfrm>
            <a:off x="8660897" y="2360341"/>
            <a:ext cx="718340" cy="3419122"/>
          </a:xfrm>
          <a:custGeom>
            <a:gdLst>
              <a:gd name="T0" fmla="*/ 487 w 487"/>
              <a:gd name="T1" fmla="*/ 0 h 2318"/>
              <a:gd name="T2" fmla="*/ 487 w 487"/>
              <a:gd name="T3" fmla="*/ 108 h 2318"/>
              <a:gd name="T4" fmla="*/ 0 w 487"/>
              <a:gd name="T5" fmla="*/ 108 h 2318"/>
              <a:gd name="T6" fmla="*/ 0 w 487"/>
              <a:gd name="T7" fmla="*/ 2318 h 23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87" h="2318">
                <a:moveTo>
                  <a:pt x="487" y="0"/>
                </a:moveTo>
                <a:lnTo>
                  <a:pt x="487" y="108"/>
                </a:lnTo>
                <a:lnTo>
                  <a:pt x="0" y="108"/>
                </a:lnTo>
                <a:lnTo>
                  <a:pt x="0" y="2318"/>
                </a:ln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" name="Line 104"/>
          <p:cNvSpPr>
            <a:spLocks noChangeShapeType="1"/>
          </p:cNvSpPr>
          <p:nvPr/>
        </p:nvSpPr>
        <p:spPr bwMode="auto">
          <a:xfrm>
            <a:off x="8660897" y="2984279"/>
            <a:ext cx="122427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6" name="Line 105"/>
          <p:cNvSpPr>
            <a:spLocks noChangeShapeType="1"/>
          </p:cNvSpPr>
          <p:nvPr/>
        </p:nvSpPr>
        <p:spPr bwMode="auto">
          <a:xfrm>
            <a:off x="8660897" y="3916499"/>
            <a:ext cx="122427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7" name="Line 106"/>
          <p:cNvSpPr>
            <a:spLocks noChangeShapeType="1"/>
          </p:cNvSpPr>
          <p:nvPr/>
        </p:nvSpPr>
        <p:spPr bwMode="auto">
          <a:xfrm>
            <a:off x="8660897" y="4847243"/>
            <a:ext cx="122427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8" name="Line 107"/>
          <p:cNvSpPr>
            <a:spLocks noChangeShapeType="1"/>
          </p:cNvSpPr>
          <p:nvPr/>
        </p:nvSpPr>
        <p:spPr bwMode="auto">
          <a:xfrm>
            <a:off x="8660897" y="5779462"/>
            <a:ext cx="122427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5" presetID="18" presetClass="entr" presetSubtype="1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0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3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9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86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7" grpId="0"/>
      <p:bldP spid="98" grpId="0"/>
      <p:bldP spid="99" grpId="0"/>
      <p:bldP spid="100" grpId="0"/>
      <p:bldP spid="102" grpId="0"/>
      <p:bldP spid="104" grpId="0"/>
      <p:bldP spid="105" grpId="0"/>
      <p:bldP spid="106" grpId="0"/>
      <p:bldP spid="107" grpId="0"/>
      <p:bldP spid="10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5623000" y="615152"/>
            <a:ext cx="946000" cy="428048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3188223" y="1392080"/>
            <a:ext cx="946000" cy="425365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8324804" y="1392080"/>
            <a:ext cx="948684" cy="425365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3832308" y="2189136"/>
            <a:ext cx="946000" cy="425365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4495179" y="2944594"/>
            <a:ext cx="946000" cy="428048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2548163" y="2944594"/>
            <a:ext cx="944659" cy="428048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253283" y="2944594"/>
            <a:ext cx="944659" cy="428048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900052" y="2189136"/>
            <a:ext cx="946000" cy="425365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2548163" y="3627593"/>
            <a:ext cx="944659" cy="428048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4495179" y="4388419"/>
            <a:ext cx="946000" cy="429390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auto">
          <a:xfrm>
            <a:off x="5143290" y="5150586"/>
            <a:ext cx="944659" cy="428048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3848410" y="5150586"/>
            <a:ext cx="944659" cy="428048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5143290" y="5813458"/>
            <a:ext cx="944659" cy="429390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3848410" y="5813458"/>
            <a:ext cx="944659" cy="429390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6383155" y="5150586"/>
            <a:ext cx="946000" cy="428048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7668642" y="5150586"/>
            <a:ext cx="947342" cy="428048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23" name="Rectangle 22"/>
          <p:cNvSpPr>
            <a:spLocks noChangeArrowheads="1"/>
          </p:cNvSpPr>
          <p:nvPr/>
        </p:nvSpPr>
        <p:spPr bwMode="auto">
          <a:xfrm>
            <a:off x="8975599" y="5150586"/>
            <a:ext cx="944659" cy="428048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24" name="Rectangle 23"/>
          <p:cNvSpPr>
            <a:spLocks noChangeArrowheads="1"/>
          </p:cNvSpPr>
          <p:nvPr/>
        </p:nvSpPr>
        <p:spPr bwMode="auto">
          <a:xfrm>
            <a:off x="10259744" y="5150586"/>
            <a:ext cx="946000" cy="428048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25" name="Rectangle 24"/>
          <p:cNvSpPr>
            <a:spLocks noChangeArrowheads="1"/>
          </p:cNvSpPr>
          <p:nvPr/>
        </p:nvSpPr>
        <p:spPr bwMode="auto">
          <a:xfrm>
            <a:off x="10259744" y="5813458"/>
            <a:ext cx="946000" cy="429390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6" name="Rectangle 25"/>
          <p:cNvSpPr>
            <a:spLocks noChangeArrowheads="1"/>
          </p:cNvSpPr>
          <p:nvPr/>
        </p:nvSpPr>
        <p:spPr bwMode="auto">
          <a:xfrm>
            <a:off x="7027240" y="4388419"/>
            <a:ext cx="946000" cy="429390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7" name="Rectangle 26"/>
          <p:cNvSpPr>
            <a:spLocks noChangeArrowheads="1"/>
          </p:cNvSpPr>
          <p:nvPr/>
        </p:nvSpPr>
        <p:spPr bwMode="auto">
          <a:xfrm>
            <a:off x="9615658" y="4388419"/>
            <a:ext cx="946000" cy="429390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8" name="Rectangle 27"/>
          <p:cNvSpPr>
            <a:spLocks noChangeArrowheads="1"/>
          </p:cNvSpPr>
          <p:nvPr/>
        </p:nvSpPr>
        <p:spPr bwMode="auto">
          <a:xfrm>
            <a:off x="6380471" y="2944594"/>
            <a:ext cx="944659" cy="428048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</a:p>
        </p:txBody>
      </p:sp>
      <p:sp>
        <p:nvSpPr>
          <p:cNvPr id="29" name="Rectangle 28"/>
          <p:cNvSpPr>
            <a:spLocks noChangeArrowheads="1"/>
          </p:cNvSpPr>
          <p:nvPr/>
        </p:nvSpPr>
        <p:spPr bwMode="auto">
          <a:xfrm>
            <a:off x="7671326" y="2944594"/>
            <a:ext cx="944659" cy="428048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7024556" y="2189136"/>
            <a:ext cx="944659" cy="425365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8952787" y="2944594"/>
            <a:ext cx="946000" cy="428048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0243642" y="2944594"/>
            <a:ext cx="946000" cy="428048"/>
          </a:xfrm>
          <a:prstGeom prst="rect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部门名称</a:t>
            </a:r>
            <a:endParaRPr lang="zh-CN" alt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3" name="Rectangle 32"/>
          <p:cNvSpPr>
            <a:spLocks noChangeArrowheads="1"/>
          </p:cNvSpPr>
          <p:nvPr/>
        </p:nvSpPr>
        <p:spPr bwMode="auto">
          <a:xfrm>
            <a:off x="9596873" y="2189136"/>
            <a:ext cx="948684" cy="425365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</a:p>
        </p:txBody>
      </p:sp>
      <p:sp>
        <p:nvSpPr>
          <p:cNvPr id="34" name="Rectangle 33"/>
          <p:cNvSpPr>
            <a:spLocks noChangeArrowheads="1"/>
          </p:cNvSpPr>
          <p:nvPr/>
        </p:nvSpPr>
        <p:spPr bwMode="auto">
          <a:xfrm>
            <a:off x="10243642" y="3627593"/>
            <a:ext cx="946000" cy="428048"/>
          </a:xfrm>
          <a:prstGeom prst="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</a:rPr>
              <a:t>部门名称</a:t>
            </a:r>
            <a:endParaRPr lang="zh-CN" altLang="en-US" sz="1200">
              <a:solidFill>
                <a:schemeClr val="bg1"/>
              </a:solidFill>
            </a:endParaRPr>
          </a:p>
        </p:txBody>
      </p:sp>
      <p:sp>
        <p:nvSpPr>
          <p:cNvPr id="35" name="Line 34"/>
          <p:cNvSpPr>
            <a:spLocks noChangeShapeType="1"/>
          </p:cNvSpPr>
          <p:nvPr/>
        </p:nvSpPr>
        <p:spPr bwMode="auto">
          <a:xfrm flipH="1">
            <a:off x="6097342" y="1043201"/>
            <a:ext cx="0" cy="139552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" name="Line 35"/>
          <p:cNvSpPr>
            <a:spLocks noChangeShapeType="1"/>
          </p:cNvSpPr>
          <p:nvPr/>
        </p:nvSpPr>
        <p:spPr bwMode="auto">
          <a:xfrm flipH="1" flipV="1">
            <a:off x="3660552" y="1182753"/>
            <a:ext cx="0" cy="209328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" name="Line 36"/>
          <p:cNvSpPr>
            <a:spLocks noChangeShapeType="1"/>
          </p:cNvSpPr>
          <p:nvPr/>
        </p:nvSpPr>
        <p:spPr bwMode="auto">
          <a:xfrm flipH="1" flipV="1">
            <a:off x="8801159" y="1182753"/>
            <a:ext cx="0" cy="209328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Line 37"/>
          <p:cNvSpPr>
            <a:spLocks noChangeShapeType="1"/>
          </p:cNvSpPr>
          <p:nvPr/>
        </p:nvSpPr>
        <p:spPr bwMode="auto">
          <a:xfrm>
            <a:off x="3660552" y="1182753"/>
            <a:ext cx="5140607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2373723" y="1979808"/>
            <a:ext cx="1930914" cy="209328"/>
            <a:chOff x="2373723" y="1979808"/>
            <a:chExt cx="1930914" cy="209328"/>
          </a:xfrm>
        </p:grpSpPr>
        <p:sp>
          <p:nvSpPr>
            <p:cNvPr id="39" name="Line 38"/>
            <p:cNvSpPr>
              <a:spLocks noChangeShapeType="1"/>
            </p:cNvSpPr>
            <p:nvPr/>
          </p:nvSpPr>
          <p:spPr bwMode="auto">
            <a:xfrm flipH="1">
              <a:off x="2373723" y="1979808"/>
              <a:ext cx="0" cy="209328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Line 39"/>
            <p:cNvSpPr>
              <a:spLocks noChangeShapeType="1"/>
            </p:cNvSpPr>
            <p:nvPr/>
          </p:nvSpPr>
          <p:spPr bwMode="auto">
            <a:xfrm flipH="1">
              <a:off x="4304637" y="1979808"/>
              <a:ext cx="0" cy="209328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Line 40"/>
            <p:cNvSpPr>
              <a:spLocks noChangeShapeType="1"/>
            </p:cNvSpPr>
            <p:nvPr/>
          </p:nvSpPr>
          <p:spPr bwMode="auto">
            <a:xfrm>
              <a:off x="2373723" y="1979808"/>
              <a:ext cx="1930914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2" name="Freeform 41"/>
          <p:cNvSpPr/>
          <p:nvPr/>
        </p:nvSpPr>
        <p:spPr bwMode="auto">
          <a:xfrm>
            <a:off x="2373723" y="2614501"/>
            <a:ext cx="649453" cy="1013093"/>
          </a:xfrm>
          <a:custGeom>
            <a:gdLst>
              <a:gd name="T0" fmla="*/ 0 w 484"/>
              <a:gd name="T1" fmla="*/ 0 h 755"/>
              <a:gd name="T2" fmla="*/ 0 w 484"/>
              <a:gd name="T3" fmla="*/ 648 h 755"/>
              <a:gd name="T4" fmla="*/ 484 w 484"/>
              <a:gd name="T5" fmla="*/ 648 h 755"/>
              <a:gd name="T6" fmla="*/ 484 w 484"/>
              <a:gd name="T7" fmla="*/ 755 h 7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82" h="755">
                <a:moveTo>
                  <a:pt x="0" y="0"/>
                </a:moveTo>
                <a:lnTo>
                  <a:pt x="0" y="648"/>
                </a:lnTo>
                <a:lnTo>
                  <a:pt x="484" y="648"/>
                </a:lnTo>
                <a:lnTo>
                  <a:pt x="484" y="755"/>
                </a:ln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5" name="组合 4"/>
          <p:cNvGrpSpPr/>
          <p:nvPr/>
        </p:nvGrpSpPr>
        <p:grpSpPr>
          <a:xfrm>
            <a:off x="1722928" y="2747343"/>
            <a:ext cx="1300247" cy="197251"/>
            <a:chOff x="1722928" y="2747343"/>
            <a:chExt cx="1300247" cy="197251"/>
          </a:xfrm>
        </p:grpSpPr>
        <p:sp>
          <p:nvSpPr>
            <p:cNvPr id="43" name="Line 42"/>
            <p:cNvSpPr>
              <a:spLocks noChangeShapeType="1"/>
            </p:cNvSpPr>
            <p:nvPr/>
          </p:nvSpPr>
          <p:spPr bwMode="auto">
            <a:xfrm>
              <a:off x="1722928" y="2747343"/>
              <a:ext cx="1300247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Line 43"/>
            <p:cNvSpPr>
              <a:spLocks noChangeShapeType="1"/>
            </p:cNvSpPr>
            <p:nvPr/>
          </p:nvSpPr>
          <p:spPr bwMode="auto">
            <a:xfrm flipH="1">
              <a:off x="1725612" y="2747343"/>
              <a:ext cx="0" cy="197251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Line 44"/>
            <p:cNvSpPr>
              <a:spLocks noChangeShapeType="1"/>
            </p:cNvSpPr>
            <p:nvPr/>
          </p:nvSpPr>
          <p:spPr bwMode="auto">
            <a:xfrm flipH="1">
              <a:off x="3020492" y="2747343"/>
              <a:ext cx="0" cy="197251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6" name="Freeform 45"/>
          <p:cNvSpPr/>
          <p:nvPr/>
        </p:nvSpPr>
        <p:spPr bwMode="auto">
          <a:xfrm>
            <a:off x="4304637" y="2614501"/>
            <a:ext cx="644085" cy="330094"/>
          </a:xfrm>
          <a:custGeom>
            <a:gdLst>
              <a:gd name="T0" fmla="*/ 0 w 480"/>
              <a:gd name="T1" fmla="*/ 0 h 246"/>
              <a:gd name="T2" fmla="*/ 0 w 480"/>
              <a:gd name="T3" fmla="*/ 102 h 246"/>
              <a:gd name="T4" fmla="*/ 480 w 480"/>
              <a:gd name="T5" fmla="*/ 102 h 246"/>
              <a:gd name="T6" fmla="*/ 480 w 480"/>
              <a:gd name="T7" fmla="*/ 246 h 2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80" h="246">
                <a:moveTo>
                  <a:pt x="0" y="0"/>
                </a:moveTo>
                <a:lnTo>
                  <a:pt x="0" y="102"/>
                </a:lnTo>
                <a:lnTo>
                  <a:pt x="480" y="102"/>
                </a:lnTo>
                <a:lnTo>
                  <a:pt x="480" y="246"/>
                </a:ln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46"/>
          <p:cNvSpPr/>
          <p:nvPr/>
        </p:nvSpPr>
        <p:spPr bwMode="auto">
          <a:xfrm>
            <a:off x="3660552" y="1817445"/>
            <a:ext cx="1292196" cy="2570974"/>
          </a:xfrm>
          <a:custGeom>
            <a:gdLst>
              <a:gd name="T0" fmla="*/ 0 w 963"/>
              <a:gd name="T1" fmla="*/ 0 h 1916"/>
              <a:gd name="T2" fmla="*/ 0 w 963"/>
              <a:gd name="T3" fmla="*/ 1734 h 1916"/>
              <a:gd name="T4" fmla="*/ 963 w 963"/>
              <a:gd name="T5" fmla="*/ 1734 h 1916"/>
              <a:gd name="T6" fmla="*/ 963 w 963"/>
              <a:gd name="T7" fmla="*/ 1916 h 19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63" h="1916">
                <a:moveTo>
                  <a:pt x="0" y="0"/>
                </a:moveTo>
                <a:lnTo>
                  <a:pt x="0" y="1734"/>
                </a:lnTo>
                <a:lnTo>
                  <a:pt x="963" y="1734"/>
                </a:lnTo>
                <a:lnTo>
                  <a:pt x="963" y="1916"/>
                </a:ln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81" name="组合 80"/>
          <p:cNvGrpSpPr/>
          <p:nvPr/>
        </p:nvGrpSpPr>
        <p:grpSpPr>
          <a:xfrm>
            <a:off x="4320740" y="4953335"/>
            <a:ext cx="1294880" cy="197251"/>
            <a:chOff x="4320740" y="4953335"/>
            <a:chExt cx="1294880" cy="197251"/>
          </a:xfrm>
        </p:grpSpPr>
        <p:sp>
          <p:nvSpPr>
            <p:cNvPr id="48" name="Line 47"/>
            <p:cNvSpPr>
              <a:spLocks noChangeShapeType="1"/>
            </p:cNvSpPr>
            <p:nvPr/>
          </p:nvSpPr>
          <p:spPr bwMode="auto">
            <a:xfrm flipH="1" flipV="1">
              <a:off x="4320740" y="4953335"/>
              <a:ext cx="0" cy="197251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Line 48"/>
            <p:cNvSpPr>
              <a:spLocks noChangeShapeType="1"/>
            </p:cNvSpPr>
            <p:nvPr/>
          </p:nvSpPr>
          <p:spPr bwMode="auto">
            <a:xfrm flipH="1" flipV="1">
              <a:off x="5615620" y="4953335"/>
              <a:ext cx="0" cy="197251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0" name="Line 49"/>
            <p:cNvSpPr>
              <a:spLocks noChangeShapeType="1"/>
            </p:cNvSpPr>
            <p:nvPr/>
          </p:nvSpPr>
          <p:spPr bwMode="auto">
            <a:xfrm>
              <a:off x="4320740" y="4953335"/>
              <a:ext cx="1294880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1" name="Line 50"/>
          <p:cNvSpPr>
            <a:spLocks noChangeShapeType="1"/>
          </p:cNvSpPr>
          <p:nvPr/>
        </p:nvSpPr>
        <p:spPr bwMode="auto">
          <a:xfrm flipH="1">
            <a:off x="4968851" y="4817809"/>
            <a:ext cx="0" cy="853413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85" name="组合 84"/>
          <p:cNvGrpSpPr/>
          <p:nvPr/>
        </p:nvGrpSpPr>
        <p:grpSpPr>
          <a:xfrm>
            <a:off x="4320740" y="5671222"/>
            <a:ext cx="1294880" cy="142236"/>
            <a:chOff x="4320740" y="5671222"/>
            <a:chExt cx="1294880" cy="142236"/>
          </a:xfrm>
        </p:grpSpPr>
        <p:sp>
          <p:nvSpPr>
            <p:cNvPr id="52" name="Line 51"/>
            <p:cNvSpPr>
              <a:spLocks noChangeShapeType="1"/>
            </p:cNvSpPr>
            <p:nvPr/>
          </p:nvSpPr>
          <p:spPr bwMode="auto">
            <a:xfrm flipH="1" flipV="1">
              <a:off x="4320740" y="5671222"/>
              <a:ext cx="0" cy="142236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3" name="Line 52"/>
            <p:cNvSpPr>
              <a:spLocks noChangeShapeType="1"/>
            </p:cNvSpPr>
            <p:nvPr/>
          </p:nvSpPr>
          <p:spPr bwMode="auto">
            <a:xfrm flipH="1" flipV="1">
              <a:off x="5615620" y="5671222"/>
              <a:ext cx="0" cy="142236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4" name="Line 53"/>
            <p:cNvSpPr>
              <a:spLocks noChangeShapeType="1"/>
            </p:cNvSpPr>
            <p:nvPr/>
          </p:nvSpPr>
          <p:spPr bwMode="auto">
            <a:xfrm>
              <a:off x="4320740" y="5671222"/>
              <a:ext cx="1294880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2" name="组合 81"/>
          <p:cNvGrpSpPr/>
          <p:nvPr/>
        </p:nvGrpSpPr>
        <p:grpSpPr>
          <a:xfrm>
            <a:off x="6852800" y="4817809"/>
            <a:ext cx="1294880" cy="332777"/>
            <a:chOff x="6852800" y="4817809"/>
            <a:chExt cx="1294880" cy="332777"/>
          </a:xfrm>
        </p:grpSpPr>
        <p:sp>
          <p:nvSpPr>
            <p:cNvPr id="55" name="Line 54"/>
            <p:cNvSpPr>
              <a:spLocks noChangeShapeType="1"/>
            </p:cNvSpPr>
            <p:nvPr/>
          </p:nvSpPr>
          <p:spPr bwMode="auto">
            <a:xfrm flipH="1" flipV="1">
              <a:off x="6855484" y="4953335"/>
              <a:ext cx="0" cy="197251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6" name="Line 55"/>
            <p:cNvSpPr>
              <a:spLocks noChangeShapeType="1"/>
            </p:cNvSpPr>
            <p:nvPr/>
          </p:nvSpPr>
          <p:spPr bwMode="auto">
            <a:xfrm flipH="1" flipV="1">
              <a:off x="8140971" y="4953335"/>
              <a:ext cx="0" cy="197251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7" name="Line 56"/>
            <p:cNvSpPr>
              <a:spLocks noChangeShapeType="1"/>
            </p:cNvSpPr>
            <p:nvPr/>
          </p:nvSpPr>
          <p:spPr bwMode="auto">
            <a:xfrm>
              <a:off x="6852800" y="4953335"/>
              <a:ext cx="1294880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8" name="Line 57"/>
            <p:cNvSpPr>
              <a:spLocks noChangeShapeType="1"/>
            </p:cNvSpPr>
            <p:nvPr/>
          </p:nvSpPr>
          <p:spPr bwMode="auto">
            <a:xfrm flipH="1">
              <a:off x="7499569" y="4817809"/>
              <a:ext cx="0" cy="135526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4" name="组合 83"/>
          <p:cNvGrpSpPr/>
          <p:nvPr/>
        </p:nvGrpSpPr>
        <p:grpSpPr>
          <a:xfrm>
            <a:off x="9441219" y="4953335"/>
            <a:ext cx="1294880" cy="197251"/>
            <a:chOff x="9441219" y="4953335"/>
            <a:chExt cx="1294880" cy="197251"/>
          </a:xfrm>
        </p:grpSpPr>
        <p:sp>
          <p:nvSpPr>
            <p:cNvPr id="59" name="Line 58"/>
            <p:cNvSpPr>
              <a:spLocks noChangeShapeType="1"/>
            </p:cNvSpPr>
            <p:nvPr/>
          </p:nvSpPr>
          <p:spPr bwMode="auto">
            <a:xfrm flipH="1" flipV="1">
              <a:off x="9447928" y="4953335"/>
              <a:ext cx="0" cy="197251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0" name="Line 59"/>
            <p:cNvSpPr>
              <a:spLocks noChangeShapeType="1"/>
            </p:cNvSpPr>
            <p:nvPr/>
          </p:nvSpPr>
          <p:spPr bwMode="auto">
            <a:xfrm flipH="1" flipV="1">
              <a:off x="10732073" y="4953335"/>
              <a:ext cx="0" cy="197251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" name="Line 60"/>
            <p:cNvSpPr>
              <a:spLocks noChangeShapeType="1"/>
            </p:cNvSpPr>
            <p:nvPr/>
          </p:nvSpPr>
          <p:spPr bwMode="auto">
            <a:xfrm>
              <a:off x="9441219" y="4953335"/>
              <a:ext cx="1294880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62" name="Freeform 61"/>
          <p:cNvSpPr/>
          <p:nvPr/>
        </p:nvSpPr>
        <p:spPr bwMode="auto">
          <a:xfrm>
            <a:off x="10089330" y="4811100"/>
            <a:ext cx="642744" cy="999674"/>
          </a:xfrm>
          <a:custGeom>
            <a:gdLst>
              <a:gd name="T0" fmla="*/ 0 w 479"/>
              <a:gd name="T1" fmla="*/ 0 h 745"/>
              <a:gd name="T2" fmla="*/ 0 w 479"/>
              <a:gd name="T3" fmla="*/ 636 h 745"/>
              <a:gd name="T4" fmla="*/ 479 w 479"/>
              <a:gd name="T5" fmla="*/ 636 h 745"/>
              <a:gd name="T6" fmla="*/ 479 w 479"/>
              <a:gd name="T7" fmla="*/ 745 h 74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79" h="745">
                <a:moveTo>
                  <a:pt x="0" y="0"/>
                </a:moveTo>
                <a:lnTo>
                  <a:pt x="0" y="636"/>
                </a:lnTo>
                <a:lnTo>
                  <a:pt x="479" y="636"/>
                </a:lnTo>
                <a:lnTo>
                  <a:pt x="479" y="745"/>
                </a:ln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7499569" y="4137494"/>
            <a:ext cx="2589761" cy="250925"/>
            <a:chOff x="7499569" y="4137494"/>
            <a:chExt cx="2589761" cy="250925"/>
          </a:xfrm>
        </p:grpSpPr>
        <p:sp>
          <p:nvSpPr>
            <p:cNvPr id="63" name="Line 62"/>
            <p:cNvSpPr>
              <a:spLocks noChangeShapeType="1"/>
            </p:cNvSpPr>
            <p:nvPr/>
          </p:nvSpPr>
          <p:spPr bwMode="auto">
            <a:xfrm>
              <a:off x="7499569" y="4137494"/>
              <a:ext cx="2589760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4" name="Line 63"/>
            <p:cNvSpPr>
              <a:spLocks noChangeShapeType="1"/>
            </p:cNvSpPr>
            <p:nvPr/>
          </p:nvSpPr>
          <p:spPr bwMode="auto">
            <a:xfrm flipH="1" flipV="1">
              <a:off x="10089330" y="4137494"/>
              <a:ext cx="0" cy="250925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5" name="Line 64"/>
            <p:cNvSpPr>
              <a:spLocks noChangeShapeType="1"/>
            </p:cNvSpPr>
            <p:nvPr/>
          </p:nvSpPr>
          <p:spPr bwMode="auto">
            <a:xfrm flipH="1" flipV="1">
              <a:off x="7499569" y="4137494"/>
              <a:ext cx="0" cy="250925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66" name="Line 65"/>
          <p:cNvSpPr>
            <a:spLocks noChangeShapeType="1"/>
          </p:cNvSpPr>
          <p:nvPr/>
        </p:nvSpPr>
        <p:spPr bwMode="auto">
          <a:xfrm flipH="1">
            <a:off x="8801159" y="1817445"/>
            <a:ext cx="0" cy="232004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80" name="组合 79"/>
          <p:cNvGrpSpPr/>
          <p:nvPr/>
        </p:nvGrpSpPr>
        <p:grpSpPr>
          <a:xfrm>
            <a:off x="9425116" y="2754052"/>
            <a:ext cx="1292197" cy="190542"/>
            <a:chOff x="9425116" y="2754052"/>
            <a:chExt cx="1292197" cy="190542"/>
          </a:xfrm>
        </p:grpSpPr>
        <p:sp>
          <p:nvSpPr>
            <p:cNvPr id="67" name="Line 66"/>
            <p:cNvSpPr>
              <a:spLocks noChangeShapeType="1"/>
            </p:cNvSpPr>
            <p:nvPr/>
          </p:nvSpPr>
          <p:spPr bwMode="auto">
            <a:xfrm>
              <a:off x="9425116" y="2754052"/>
              <a:ext cx="1291526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8" name="Line 67"/>
            <p:cNvSpPr>
              <a:spLocks noChangeShapeType="1"/>
            </p:cNvSpPr>
            <p:nvPr/>
          </p:nvSpPr>
          <p:spPr bwMode="auto">
            <a:xfrm flipH="1" flipV="1">
              <a:off x="9425116" y="2754052"/>
              <a:ext cx="0" cy="190542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9" name="Line 68"/>
            <p:cNvSpPr>
              <a:spLocks noChangeShapeType="1"/>
            </p:cNvSpPr>
            <p:nvPr/>
          </p:nvSpPr>
          <p:spPr bwMode="auto">
            <a:xfrm flipH="1" flipV="1">
              <a:off x="10717313" y="2754052"/>
              <a:ext cx="0" cy="190542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70" name="Freeform 69"/>
          <p:cNvSpPr/>
          <p:nvPr/>
        </p:nvSpPr>
        <p:spPr bwMode="auto">
          <a:xfrm>
            <a:off x="10069202" y="2614501"/>
            <a:ext cx="662871" cy="1013093"/>
          </a:xfrm>
          <a:custGeom>
            <a:gdLst>
              <a:gd name="T0" fmla="*/ 0 w 494"/>
              <a:gd name="T1" fmla="*/ 0 h 755"/>
              <a:gd name="T2" fmla="*/ 0 w 494"/>
              <a:gd name="T3" fmla="*/ 641 h 755"/>
              <a:gd name="T4" fmla="*/ 494 w 494"/>
              <a:gd name="T5" fmla="*/ 641 h 755"/>
              <a:gd name="T6" fmla="*/ 494 w 494"/>
              <a:gd name="T7" fmla="*/ 755 h 7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92" h="755">
                <a:moveTo>
                  <a:pt x="0" y="0"/>
                </a:moveTo>
                <a:lnTo>
                  <a:pt x="0" y="641"/>
                </a:lnTo>
                <a:lnTo>
                  <a:pt x="494" y="641"/>
                </a:lnTo>
                <a:lnTo>
                  <a:pt x="494" y="755"/>
                </a:ln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" name="组合 2"/>
          <p:cNvGrpSpPr/>
          <p:nvPr/>
        </p:nvGrpSpPr>
        <p:grpSpPr>
          <a:xfrm>
            <a:off x="7496886" y="1973099"/>
            <a:ext cx="2572316" cy="216037"/>
            <a:chOff x="7496886" y="1973099"/>
            <a:chExt cx="2572316" cy="216037"/>
          </a:xfrm>
        </p:grpSpPr>
        <p:sp>
          <p:nvSpPr>
            <p:cNvPr id="71" name="Line 70"/>
            <p:cNvSpPr>
              <a:spLocks noChangeShapeType="1"/>
            </p:cNvSpPr>
            <p:nvPr/>
          </p:nvSpPr>
          <p:spPr bwMode="auto">
            <a:xfrm>
              <a:off x="7496886" y="1973099"/>
              <a:ext cx="2572316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Line 71"/>
            <p:cNvSpPr>
              <a:spLocks noChangeShapeType="1"/>
            </p:cNvSpPr>
            <p:nvPr/>
          </p:nvSpPr>
          <p:spPr bwMode="auto">
            <a:xfrm flipH="1" flipV="1">
              <a:off x="10069202" y="1973099"/>
              <a:ext cx="0" cy="216037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Line 72"/>
            <p:cNvSpPr>
              <a:spLocks noChangeShapeType="1"/>
            </p:cNvSpPr>
            <p:nvPr/>
          </p:nvSpPr>
          <p:spPr bwMode="auto">
            <a:xfrm flipH="1" flipV="1">
              <a:off x="7496886" y="1973099"/>
              <a:ext cx="0" cy="216037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6844011" y="2621210"/>
            <a:ext cx="1299643" cy="323384"/>
            <a:chOff x="6844011" y="2621210"/>
            <a:chExt cx="1299643" cy="323384"/>
          </a:xfrm>
        </p:grpSpPr>
        <p:sp>
          <p:nvSpPr>
            <p:cNvPr id="77" name="Line 66"/>
            <p:cNvSpPr>
              <a:spLocks noChangeShapeType="1"/>
            </p:cNvSpPr>
            <p:nvPr/>
          </p:nvSpPr>
          <p:spPr bwMode="auto">
            <a:xfrm>
              <a:off x="6844011" y="2754052"/>
              <a:ext cx="1299643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8" name="Line 67"/>
            <p:cNvSpPr>
              <a:spLocks noChangeShapeType="1"/>
            </p:cNvSpPr>
            <p:nvPr/>
          </p:nvSpPr>
          <p:spPr bwMode="auto">
            <a:xfrm flipH="1" flipV="1">
              <a:off x="6844012" y="2754052"/>
              <a:ext cx="0" cy="190542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9" name="Line 68"/>
            <p:cNvSpPr>
              <a:spLocks noChangeShapeType="1"/>
            </p:cNvSpPr>
            <p:nvPr/>
          </p:nvSpPr>
          <p:spPr bwMode="auto">
            <a:xfrm flipH="1" flipV="1">
              <a:off x="8136209" y="2754052"/>
              <a:ext cx="0" cy="190542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3" name="Line 72_71"/>
            <p:cNvSpPr>
              <a:spLocks noChangeShapeType="1"/>
            </p:cNvSpPr>
            <p:nvPr/>
          </p:nvSpPr>
          <p:spPr bwMode="auto">
            <a:xfrm flipH="1" flipV="1">
              <a:off x="7496886" y="2621210"/>
              <a:ext cx="0" cy="132842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7" presetID="18" presetClass="entr" presetSubtype="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7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90" presetID="18" presetClass="entr" presetSubtype="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9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8" presetClass="entr" presetSubtype="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9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8" presetClass="entr" presetSubtype="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0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5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3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18" presetClass="entr" presetSubtype="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17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42" grpId="0"/>
      <p:bldP spid="46" grpId="0"/>
      <p:bldP spid="47" grpId="0"/>
      <p:bldP spid="51" grpId="0"/>
      <p:bldP spid="62" grpId="0"/>
      <p:bldP spid="66" grpId="0"/>
      <p:bldP spid="7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Line 6"/>
          <p:cNvSpPr>
            <a:spLocks noChangeShapeType="1"/>
          </p:cNvSpPr>
          <p:nvPr/>
        </p:nvSpPr>
        <p:spPr bwMode="auto">
          <a:xfrm>
            <a:off x="2673710" y="3216952"/>
            <a:ext cx="6851290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Line 20"/>
          <p:cNvSpPr>
            <a:spLocks noChangeShapeType="1"/>
          </p:cNvSpPr>
          <p:nvPr/>
        </p:nvSpPr>
        <p:spPr bwMode="auto">
          <a:xfrm>
            <a:off x="5292097" y="2292263"/>
            <a:ext cx="1665514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>
            <a:off x="6122841" y="1892325"/>
            <a:ext cx="0" cy="107365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 flipH="1" flipV="1">
            <a:off x="1439002" y="4553658"/>
            <a:ext cx="0" cy="409333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 flipV="1">
            <a:off x="2943467" y="4553658"/>
            <a:ext cx="0" cy="409333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Line 24"/>
          <p:cNvSpPr>
            <a:spLocks noChangeShapeType="1"/>
          </p:cNvSpPr>
          <p:nvPr/>
        </p:nvSpPr>
        <p:spPr bwMode="auto">
          <a:xfrm>
            <a:off x="1439002" y="4553658"/>
            <a:ext cx="1504465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Line 25"/>
          <p:cNvSpPr>
            <a:spLocks noChangeShapeType="1"/>
          </p:cNvSpPr>
          <p:nvPr/>
        </p:nvSpPr>
        <p:spPr bwMode="auto">
          <a:xfrm flipH="1">
            <a:off x="2191906" y="4147010"/>
            <a:ext cx="0" cy="40664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Line 26"/>
          <p:cNvSpPr>
            <a:spLocks noChangeShapeType="1"/>
          </p:cNvSpPr>
          <p:nvPr/>
        </p:nvSpPr>
        <p:spPr bwMode="auto">
          <a:xfrm flipH="1" flipV="1">
            <a:off x="9251217" y="4553658"/>
            <a:ext cx="0" cy="409333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Line 27"/>
          <p:cNvSpPr>
            <a:spLocks noChangeShapeType="1"/>
          </p:cNvSpPr>
          <p:nvPr/>
        </p:nvSpPr>
        <p:spPr bwMode="auto">
          <a:xfrm flipH="1" flipV="1">
            <a:off x="10755682" y="4553658"/>
            <a:ext cx="0" cy="409333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Line 28"/>
          <p:cNvSpPr>
            <a:spLocks noChangeShapeType="1"/>
          </p:cNvSpPr>
          <p:nvPr/>
        </p:nvSpPr>
        <p:spPr bwMode="auto">
          <a:xfrm>
            <a:off x="9251217" y="4553658"/>
            <a:ext cx="1504465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Line 29"/>
          <p:cNvSpPr>
            <a:spLocks noChangeShapeType="1"/>
          </p:cNvSpPr>
          <p:nvPr/>
        </p:nvSpPr>
        <p:spPr bwMode="auto">
          <a:xfrm flipH="1">
            <a:off x="10004121" y="4147010"/>
            <a:ext cx="0" cy="40664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Line 30"/>
          <p:cNvSpPr>
            <a:spLocks noChangeShapeType="1"/>
          </p:cNvSpPr>
          <p:nvPr/>
        </p:nvSpPr>
        <p:spPr bwMode="auto">
          <a:xfrm flipH="1" flipV="1">
            <a:off x="4710979" y="4553658"/>
            <a:ext cx="0" cy="409333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Line 31"/>
          <p:cNvSpPr>
            <a:spLocks noChangeShapeType="1"/>
          </p:cNvSpPr>
          <p:nvPr/>
        </p:nvSpPr>
        <p:spPr bwMode="auto">
          <a:xfrm flipH="1" flipV="1">
            <a:off x="7532020" y="4553658"/>
            <a:ext cx="0" cy="409333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2" name="Line 32"/>
          <p:cNvSpPr>
            <a:spLocks noChangeShapeType="1"/>
          </p:cNvSpPr>
          <p:nvPr/>
        </p:nvSpPr>
        <p:spPr bwMode="auto">
          <a:xfrm>
            <a:off x="4710979" y="4553658"/>
            <a:ext cx="2821040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" name="Line 33"/>
          <p:cNvSpPr>
            <a:spLocks noChangeShapeType="1"/>
          </p:cNvSpPr>
          <p:nvPr/>
        </p:nvSpPr>
        <p:spPr bwMode="auto">
          <a:xfrm flipH="1">
            <a:off x="6122841" y="4147010"/>
            <a:ext cx="0" cy="815981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Oval 10"/>
          <p:cNvSpPr>
            <a:spLocks noChangeArrowheads="1"/>
          </p:cNvSpPr>
          <p:nvPr/>
        </p:nvSpPr>
        <p:spPr bwMode="auto">
          <a:xfrm>
            <a:off x="5437257" y="2870913"/>
            <a:ext cx="1371170" cy="1371168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Oval 11"/>
          <p:cNvSpPr>
            <a:spLocks noChangeArrowheads="1"/>
          </p:cNvSpPr>
          <p:nvPr/>
        </p:nvSpPr>
        <p:spPr bwMode="auto">
          <a:xfrm>
            <a:off x="9318643" y="2870913"/>
            <a:ext cx="1369614" cy="1371168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Oval 12"/>
          <p:cNvSpPr>
            <a:spLocks noChangeArrowheads="1"/>
          </p:cNvSpPr>
          <p:nvPr/>
        </p:nvSpPr>
        <p:spPr bwMode="auto">
          <a:xfrm>
            <a:off x="1506321" y="2870913"/>
            <a:ext cx="1371170" cy="1371168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3" name="Oval 13"/>
          <p:cNvSpPr>
            <a:spLocks noChangeArrowheads="1"/>
          </p:cNvSpPr>
          <p:nvPr/>
        </p:nvSpPr>
        <p:spPr bwMode="auto">
          <a:xfrm>
            <a:off x="754867" y="4867703"/>
            <a:ext cx="1369612" cy="1374286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Oval 14"/>
          <p:cNvSpPr>
            <a:spLocks noChangeArrowheads="1"/>
          </p:cNvSpPr>
          <p:nvPr/>
        </p:nvSpPr>
        <p:spPr bwMode="auto">
          <a:xfrm>
            <a:off x="2257882" y="4867703"/>
            <a:ext cx="1371170" cy="1374286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Oval 15"/>
          <p:cNvSpPr>
            <a:spLocks noChangeArrowheads="1"/>
          </p:cNvSpPr>
          <p:nvPr/>
        </p:nvSpPr>
        <p:spPr bwMode="auto">
          <a:xfrm>
            <a:off x="5437257" y="4867703"/>
            <a:ext cx="1371170" cy="1374286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Oval 16"/>
          <p:cNvSpPr>
            <a:spLocks noChangeArrowheads="1"/>
          </p:cNvSpPr>
          <p:nvPr/>
        </p:nvSpPr>
        <p:spPr bwMode="auto">
          <a:xfrm>
            <a:off x="4025394" y="4867703"/>
            <a:ext cx="1371170" cy="1374286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Oval 17"/>
          <p:cNvSpPr>
            <a:spLocks noChangeArrowheads="1"/>
          </p:cNvSpPr>
          <p:nvPr/>
        </p:nvSpPr>
        <p:spPr bwMode="auto">
          <a:xfrm>
            <a:off x="6846435" y="4867703"/>
            <a:ext cx="1371170" cy="1374286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Oval 18"/>
          <p:cNvSpPr>
            <a:spLocks noChangeArrowheads="1"/>
          </p:cNvSpPr>
          <p:nvPr/>
        </p:nvSpPr>
        <p:spPr bwMode="auto">
          <a:xfrm>
            <a:off x="8567082" y="4867703"/>
            <a:ext cx="1369612" cy="1374286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9" name="Oval 19"/>
          <p:cNvSpPr>
            <a:spLocks noChangeArrowheads="1"/>
          </p:cNvSpPr>
          <p:nvPr/>
        </p:nvSpPr>
        <p:spPr bwMode="auto">
          <a:xfrm>
            <a:off x="10070098" y="4867703"/>
            <a:ext cx="1371170" cy="1374286"/>
          </a:xfrm>
          <a:prstGeom prst="ellipse">
            <a:avLst/>
          </a:prstGeom>
          <a:gradFill>
            <a:gsLst>
              <a:gs pos="10000">
                <a:srgbClr val="E9E9E9"/>
              </a:gs>
              <a:gs pos="41000">
                <a:schemeClr val="bg1"/>
              </a:gs>
              <a:gs pos="100000">
                <a:schemeClr val="bg1"/>
              </a:gs>
            </a:gsLst>
            <a:lin ang="2700000" scaled="1"/>
          </a:gradFill>
          <a:ln w="28575" cap="flat">
            <a:solidFill>
              <a:srgbClr val="0057C0"/>
            </a:solidFill>
            <a:prstDash val="solid"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Oval 7"/>
          <p:cNvSpPr>
            <a:spLocks noChangeArrowheads="1"/>
          </p:cNvSpPr>
          <p:nvPr/>
        </p:nvSpPr>
        <p:spPr bwMode="auto">
          <a:xfrm>
            <a:off x="5437257" y="616227"/>
            <a:ext cx="1371170" cy="1371170"/>
          </a:xfrm>
          <a:prstGeom prst="ellipse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chemeClr val="bg1"/>
                </a:solidFill>
              </a:rPr>
              <a:t>CEO</a:t>
            </a:r>
            <a:endParaRPr lang="zh-CN" altLang="en-US" sz="4000" b="1">
              <a:solidFill>
                <a:schemeClr val="bg1"/>
              </a:solidFill>
            </a:endParaRPr>
          </a:p>
        </p:txBody>
      </p:sp>
      <p:sp>
        <p:nvSpPr>
          <p:cNvPr id="8" name="Oval 8"/>
          <p:cNvSpPr>
            <a:spLocks noChangeArrowheads="1"/>
          </p:cNvSpPr>
          <p:nvPr/>
        </p:nvSpPr>
        <p:spPr bwMode="auto">
          <a:xfrm>
            <a:off x="4025178" y="1727465"/>
            <a:ext cx="1374286" cy="1371170"/>
          </a:xfrm>
          <a:prstGeom prst="ellipse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</a:rPr>
              <a:t>部门</a:t>
            </a:r>
            <a:endParaRPr lang="en-US" altLang="zh-CN" sz="2000">
              <a:solidFill>
                <a:schemeClr val="bg1"/>
              </a:solidFill>
            </a:endParaRPr>
          </a:p>
          <a:p>
            <a:pPr algn="ctr"/>
            <a:r>
              <a:rPr lang="zh-CN" altLang="en-US" sz="2000">
                <a:solidFill>
                  <a:schemeClr val="bg1"/>
                </a:solidFill>
              </a:rPr>
              <a:t>名称</a:t>
            </a:r>
            <a:endParaRPr lang="zh-CN" altLang="en-US" sz="2000">
              <a:solidFill>
                <a:schemeClr val="bg1"/>
              </a:solidFill>
            </a:endParaRPr>
          </a:p>
        </p:txBody>
      </p:sp>
      <p:sp>
        <p:nvSpPr>
          <p:cNvPr id="9" name="Oval 9"/>
          <p:cNvSpPr>
            <a:spLocks noChangeArrowheads="1"/>
          </p:cNvSpPr>
          <p:nvPr/>
        </p:nvSpPr>
        <p:spPr bwMode="auto">
          <a:xfrm>
            <a:off x="6846435" y="1727465"/>
            <a:ext cx="1371170" cy="1371170"/>
          </a:xfrm>
          <a:prstGeom prst="ellipse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/>
                </a:solidFill>
              </a:rPr>
              <a:t>部门</a:t>
            </a:r>
            <a:endParaRPr lang="en-US" altLang="zh-CN" sz="2000">
              <a:solidFill>
                <a:schemeClr val="bg1"/>
              </a:solidFill>
            </a:endParaRPr>
          </a:p>
          <a:p>
            <a:pPr algn="ctr"/>
            <a:r>
              <a:rPr lang="zh-CN" altLang="en-US" sz="2000">
                <a:solidFill>
                  <a:schemeClr val="bg1"/>
                </a:solidFill>
              </a:rPr>
              <a:t>名称</a:t>
            </a:r>
            <a:endParaRPr lang="zh-CN" altLang="en-US" sz="2000">
              <a:solidFill>
                <a:schemeClr val="bg1"/>
              </a:solidFill>
            </a:endParaRPr>
          </a:p>
        </p:txBody>
      </p:sp>
      <p:sp>
        <p:nvSpPr>
          <p:cNvPr id="10" name="Oval 10"/>
          <p:cNvSpPr>
            <a:spLocks noChangeArrowheads="1"/>
          </p:cNvSpPr>
          <p:nvPr/>
        </p:nvSpPr>
        <p:spPr bwMode="auto">
          <a:xfrm>
            <a:off x="5564538" y="2998193"/>
            <a:ext cx="1116608" cy="1116608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11" name="Oval 11"/>
          <p:cNvSpPr>
            <a:spLocks noChangeArrowheads="1"/>
          </p:cNvSpPr>
          <p:nvPr/>
        </p:nvSpPr>
        <p:spPr bwMode="auto">
          <a:xfrm>
            <a:off x="9445780" y="2998193"/>
            <a:ext cx="1115340" cy="1116608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12" name="Oval 12"/>
          <p:cNvSpPr>
            <a:spLocks noChangeArrowheads="1"/>
          </p:cNvSpPr>
          <p:nvPr/>
        </p:nvSpPr>
        <p:spPr bwMode="auto">
          <a:xfrm>
            <a:off x="1633602" y="2998193"/>
            <a:ext cx="1116608" cy="1116608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20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3" name="Oval 13"/>
          <p:cNvSpPr>
            <a:spLocks noChangeArrowheads="1"/>
          </p:cNvSpPr>
          <p:nvPr/>
        </p:nvSpPr>
        <p:spPr bwMode="auto">
          <a:xfrm>
            <a:off x="882003" y="4995273"/>
            <a:ext cx="1115340" cy="1119146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14" name="Oval 14"/>
          <p:cNvSpPr>
            <a:spLocks noChangeArrowheads="1"/>
          </p:cNvSpPr>
          <p:nvPr/>
        </p:nvSpPr>
        <p:spPr bwMode="auto">
          <a:xfrm>
            <a:off x="2385163" y="4995273"/>
            <a:ext cx="1116608" cy="1119146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15" name="Oval 15"/>
          <p:cNvSpPr>
            <a:spLocks noChangeArrowheads="1"/>
          </p:cNvSpPr>
          <p:nvPr/>
        </p:nvSpPr>
        <p:spPr bwMode="auto">
          <a:xfrm>
            <a:off x="5564538" y="4995273"/>
            <a:ext cx="1116608" cy="1119146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16" name="Oval 16"/>
          <p:cNvSpPr>
            <a:spLocks noChangeArrowheads="1"/>
          </p:cNvSpPr>
          <p:nvPr/>
        </p:nvSpPr>
        <p:spPr bwMode="auto">
          <a:xfrm>
            <a:off x="4152675" y="4995273"/>
            <a:ext cx="1116608" cy="1119146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17" name="Oval 17"/>
          <p:cNvSpPr>
            <a:spLocks noChangeArrowheads="1"/>
          </p:cNvSpPr>
          <p:nvPr/>
        </p:nvSpPr>
        <p:spPr bwMode="auto">
          <a:xfrm>
            <a:off x="6973716" y="4995273"/>
            <a:ext cx="1116608" cy="1119146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20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18" name="Oval 18"/>
          <p:cNvSpPr>
            <a:spLocks noChangeArrowheads="1"/>
          </p:cNvSpPr>
          <p:nvPr/>
        </p:nvSpPr>
        <p:spPr bwMode="auto">
          <a:xfrm>
            <a:off x="8694218" y="4995273"/>
            <a:ext cx="1115340" cy="1119146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</a:p>
        </p:txBody>
      </p:sp>
      <p:sp>
        <p:nvSpPr>
          <p:cNvPr id="19" name="Oval 19"/>
          <p:cNvSpPr>
            <a:spLocks noChangeArrowheads="1"/>
          </p:cNvSpPr>
          <p:nvPr/>
        </p:nvSpPr>
        <p:spPr bwMode="auto">
          <a:xfrm>
            <a:off x="10197379" y="4995273"/>
            <a:ext cx="1116608" cy="1119146"/>
          </a:xfrm>
          <a:prstGeom prst="ellipse">
            <a:avLst/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部门</a:t>
            </a:r>
            <a:endParaRPr lang="en-US" altLang="zh-CN" sz="200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 algn="ctr"/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</a:rPr>
              <a:t>名称</a:t>
            </a:r>
            <a:endParaRPr lang="zh-CN" altLang="en-US" sz="2000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9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  <p:cond evt="onBegin" delay="0">
                          <p:tn val="57"/>
                        </p:cond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  <p:cond evt="onBegin" delay="0">
                          <p:tn val="68"/>
                        </p:cond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  <p:cond evt="onBegin" delay="0">
                          <p:tn val="79"/>
                        </p:cond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7" grpId="0"/>
      <p:bldP spid="7" grpId="1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4277130" y="582948"/>
            <a:ext cx="2007400" cy="550156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955393" y="1798659"/>
            <a:ext cx="1611555" cy="434758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955393" y="3014370"/>
            <a:ext cx="1611555" cy="434758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</a:p>
        </p:txBody>
      </p:sp>
      <p:sp>
        <p:nvSpPr>
          <p:cNvPr id="9" name="Rectangle 9"/>
          <p:cNvSpPr>
            <a:spLocks noChangeArrowheads="1"/>
          </p:cNvSpPr>
          <p:nvPr/>
        </p:nvSpPr>
        <p:spPr bwMode="auto">
          <a:xfrm>
            <a:off x="2715893" y="1798659"/>
            <a:ext cx="1611555" cy="434758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4476394" y="1798659"/>
            <a:ext cx="1608872" cy="434758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</a:p>
        </p:txBody>
      </p:sp>
      <p:sp>
        <p:nvSpPr>
          <p:cNvPr id="11" name="Rectangle 11"/>
          <p:cNvSpPr>
            <a:spLocks noChangeArrowheads="1"/>
          </p:cNvSpPr>
          <p:nvPr/>
        </p:nvSpPr>
        <p:spPr bwMode="auto">
          <a:xfrm>
            <a:off x="6236894" y="1798659"/>
            <a:ext cx="1608872" cy="434758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12" name="Rectangle 12"/>
          <p:cNvSpPr>
            <a:spLocks noChangeArrowheads="1"/>
          </p:cNvSpPr>
          <p:nvPr/>
        </p:nvSpPr>
        <p:spPr bwMode="auto">
          <a:xfrm>
            <a:off x="7994710" y="1798659"/>
            <a:ext cx="1611555" cy="434758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13" name="Rectangle 13"/>
          <p:cNvSpPr>
            <a:spLocks noChangeArrowheads="1"/>
          </p:cNvSpPr>
          <p:nvPr/>
        </p:nvSpPr>
        <p:spPr bwMode="auto">
          <a:xfrm>
            <a:off x="9755210" y="1798659"/>
            <a:ext cx="1611555" cy="434758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14" name="Rectangle 14"/>
          <p:cNvSpPr>
            <a:spLocks noChangeArrowheads="1"/>
          </p:cNvSpPr>
          <p:nvPr/>
        </p:nvSpPr>
        <p:spPr bwMode="auto">
          <a:xfrm>
            <a:off x="2715893" y="3014370"/>
            <a:ext cx="1611555" cy="434758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15" name="Rectangle 15"/>
          <p:cNvSpPr>
            <a:spLocks noChangeArrowheads="1"/>
          </p:cNvSpPr>
          <p:nvPr/>
        </p:nvSpPr>
        <p:spPr bwMode="auto">
          <a:xfrm>
            <a:off x="4476394" y="2538015"/>
            <a:ext cx="1608872" cy="436099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</a:p>
        </p:txBody>
      </p:sp>
      <p:sp>
        <p:nvSpPr>
          <p:cNvPr id="16" name="Rectangle 16"/>
          <p:cNvSpPr>
            <a:spLocks noChangeArrowheads="1"/>
          </p:cNvSpPr>
          <p:nvPr/>
        </p:nvSpPr>
        <p:spPr bwMode="auto">
          <a:xfrm>
            <a:off x="6748136" y="3014370"/>
            <a:ext cx="1608872" cy="434758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17" name="Rectangle 17"/>
          <p:cNvSpPr>
            <a:spLocks noChangeArrowheads="1"/>
          </p:cNvSpPr>
          <p:nvPr/>
        </p:nvSpPr>
        <p:spPr bwMode="auto">
          <a:xfrm>
            <a:off x="8899113" y="3014370"/>
            <a:ext cx="1608872" cy="434758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18" name="Rectangle 18"/>
          <p:cNvSpPr>
            <a:spLocks noChangeArrowheads="1"/>
          </p:cNvSpPr>
          <p:nvPr/>
        </p:nvSpPr>
        <p:spPr bwMode="auto">
          <a:xfrm>
            <a:off x="1351238" y="4399154"/>
            <a:ext cx="1469320" cy="411946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19" name="Rectangle 19"/>
          <p:cNvSpPr>
            <a:spLocks noChangeArrowheads="1"/>
          </p:cNvSpPr>
          <p:nvPr/>
        </p:nvSpPr>
        <p:spPr bwMode="auto">
          <a:xfrm>
            <a:off x="1351238" y="5052632"/>
            <a:ext cx="1469320" cy="411946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</a:p>
        </p:txBody>
      </p:sp>
      <p:sp>
        <p:nvSpPr>
          <p:cNvPr id="20" name="Rectangle 20"/>
          <p:cNvSpPr>
            <a:spLocks noChangeArrowheads="1"/>
          </p:cNvSpPr>
          <p:nvPr/>
        </p:nvSpPr>
        <p:spPr bwMode="auto">
          <a:xfrm>
            <a:off x="1351238" y="5706110"/>
            <a:ext cx="1469320" cy="411946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21" name="Rectangle 21"/>
          <p:cNvSpPr>
            <a:spLocks noChangeArrowheads="1"/>
          </p:cNvSpPr>
          <p:nvPr/>
        </p:nvSpPr>
        <p:spPr bwMode="auto">
          <a:xfrm>
            <a:off x="3239213" y="4399154"/>
            <a:ext cx="1465294" cy="411946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22" name="Rectangle 22"/>
          <p:cNvSpPr>
            <a:spLocks noChangeArrowheads="1"/>
          </p:cNvSpPr>
          <p:nvPr/>
        </p:nvSpPr>
        <p:spPr bwMode="auto">
          <a:xfrm>
            <a:off x="3239213" y="5052632"/>
            <a:ext cx="1465294" cy="411946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23" name="Rectangle 23"/>
          <p:cNvSpPr>
            <a:spLocks noChangeArrowheads="1"/>
          </p:cNvSpPr>
          <p:nvPr/>
        </p:nvSpPr>
        <p:spPr bwMode="auto">
          <a:xfrm>
            <a:off x="3239213" y="5706110"/>
            <a:ext cx="1465294" cy="411946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24" name="Rectangle 24"/>
          <p:cNvSpPr>
            <a:spLocks noChangeArrowheads="1"/>
          </p:cNvSpPr>
          <p:nvPr/>
        </p:nvSpPr>
        <p:spPr bwMode="auto">
          <a:xfrm>
            <a:off x="4980927" y="4399154"/>
            <a:ext cx="1469320" cy="411946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25" name="Rectangle 25"/>
          <p:cNvSpPr>
            <a:spLocks noChangeArrowheads="1"/>
          </p:cNvSpPr>
          <p:nvPr/>
        </p:nvSpPr>
        <p:spPr bwMode="auto">
          <a:xfrm>
            <a:off x="4980927" y="5052632"/>
            <a:ext cx="1469320" cy="411946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26" name="Rectangle 26"/>
          <p:cNvSpPr>
            <a:spLocks noChangeArrowheads="1"/>
          </p:cNvSpPr>
          <p:nvPr/>
        </p:nvSpPr>
        <p:spPr bwMode="auto">
          <a:xfrm>
            <a:off x="4980927" y="5706110"/>
            <a:ext cx="1469320" cy="411946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27" name="Rectangle 27"/>
          <p:cNvSpPr>
            <a:spLocks noChangeArrowheads="1"/>
          </p:cNvSpPr>
          <p:nvPr/>
        </p:nvSpPr>
        <p:spPr bwMode="auto">
          <a:xfrm>
            <a:off x="6599192" y="4399154"/>
            <a:ext cx="1465294" cy="411946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28" name="Rectangle 28"/>
          <p:cNvSpPr>
            <a:spLocks noChangeArrowheads="1"/>
          </p:cNvSpPr>
          <p:nvPr/>
        </p:nvSpPr>
        <p:spPr bwMode="auto">
          <a:xfrm>
            <a:off x="6599192" y="5052632"/>
            <a:ext cx="1465294" cy="411946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29" name="Rectangle 29"/>
          <p:cNvSpPr>
            <a:spLocks noChangeArrowheads="1"/>
          </p:cNvSpPr>
          <p:nvPr/>
        </p:nvSpPr>
        <p:spPr bwMode="auto">
          <a:xfrm>
            <a:off x="8217456" y="4399154"/>
            <a:ext cx="1465294" cy="411946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30" name="Rectangle 30"/>
          <p:cNvSpPr>
            <a:spLocks noChangeArrowheads="1"/>
          </p:cNvSpPr>
          <p:nvPr/>
        </p:nvSpPr>
        <p:spPr bwMode="auto">
          <a:xfrm>
            <a:off x="9875976" y="4399154"/>
            <a:ext cx="1469320" cy="411946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31" name="Rectangle 31"/>
          <p:cNvSpPr>
            <a:spLocks noChangeArrowheads="1"/>
          </p:cNvSpPr>
          <p:nvPr/>
        </p:nvSpPr>
        <p:spPr bwMode="auto">
          <a:xfrm>
            <a:off x="9875976" y="5052632"/>
            <a:ext cx="1469320" cy="411946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32" name="Rectangle 32"/>
          <p:cNvSpPr>
            <a:spLocks noChangeArrowheads="1"/>
          </p:cNvSpPr>
          <p:nvPr/>
        </p:nvSpPr>
        <p:spPr bwMode="auto">
          <a:xfrm>
            <a:off x="9875976" y="5706110"/>
            <a:ext cx="1469320" cy="411946"/>
          </a:xfrm>
          <a:prstGeom prst="roundRect">
            <a:avLst/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33" name="Line 33"/>
          <p:cNvSpPr>
            <a:spLocks noChangeShapeType="1"/>
          </p:cNvSpPr>
          <p:nvPr/>
        </p:nvSpPr>
        <p:spPr bwMode="auto">
          <a:xfrm flipH="1">
            <a:off x="5280830" y="1133104"/>
            <a:ext cx="0" cy="665555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4" name="Line 34"/>
          <p:cNvSpPr>
            <a:spLocks noChangeShapeType="1"/>
          </p:cNvSpPr>
          <p:nvPr/>
        </p:nvSpPr>
        <p:spPr bwMode="auto">
          <a:xfrm flipH="1" flipV="1">
            <a:off x="1760500" y="1545050"/>
            <a:ext cx="0" cy="25360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" name="Line 35"/>
          <p:cNvSpPr>
            <a:spLocks noChangeShapeType="1"/>
          </p:cNvSpPr>
          <p:nvPr/>
        </p:nvSpPr>
        <p:spPr bwMode="auto">
          <a:xfrm flipH="1" flipV="1">
            <a:off x="3521000" y="1545050"/>
            <a:ext cx="0" cy="25360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" name="Line 36"/>
          <p:cNvSpPr>
            <a:spLocks noChangeShapeType="1"/>
          </p:cNvSpPr>
          <p:nvPr/>
        </p:nvSpPr>
        <p:spPr bwMode="auto">
          <a:xfrm flipH="1" flipV="1">
            <a:off x="7039317" y="1545050"/>
            <a:ext cx="0" cy="25360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" name="Line 37"/>
          <p:cNvSpPr>
            <a:spLocks noChangeShapeType="1"/>
          </p:cNvSpPr>
          <p:nvPr/>
        </p:nvSpPr>
        <p:spPr bwMode="auto">
          <a:xfrm flipH="1" flipV="1">
            <a:off x="8801159" y="1545050"/>
            <a:ext cx="0" cy="25360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Line 38"/>
          <p:cNvSpPr>
            <a:spLocks noChangeShapeType="1"/>
          </p:cNvSpPr>
          <p:nvPr/>
        </p:nvSpPr>
        <p:spPr bwMode="auto">
          <a:xfrm flipH="1" flipV="1">
            <a:off x="10561659" y="1545050"/>
            <a:ext cx="0" cy="25360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Line 39"/>
          <p:cNvSpPr>
            <a:spLocks noChangeShapeType="1"/>
          </p:cNvSpPr>
          <p:nvPr/>
        </p:nvSpPr>
        <p:spPr bwMode="auto">
          <a:xfrm flipH="1">
            <a:off x="5280830" y="2233417"/>
            <a:ext cx="0" cy="30459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Line 40"/>
          <p:cNvSpPr>
            <a:spLocks noChangeShapeType="1"/>
          </p:cNvSpPr>
          <p:nvPr/>
        </p:nvSpPr>
        <p:spPr bwMode="auto">
          <a:xfrm flipH="1">
            <a:off x="1760500" y="2744659"/>
            <a:ext cx="0" cy="269711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Line 41"/>
          <p:cNvSpPr>
            <a:spLocks noChangeShapeType="1"/>
          </p:cNvSpPr>
          <p:nvPr/>
        </p:nvSpPr>
        <p:spPr bwMode="auto">
          <a:xfrm flipH="1">
            <a:off x="3521000" y="2744659"/>
            <a:ext cx="0" cy="269711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Line 42"/>
          <p:cNvSpPr>
            <a:spLocks noChangeShapeType="1"/>
          </p:cNvSpPr>
          <p:nvPr/>
        </p:nvSpPr>
        <p:spPr bwMode="auto">
          <a:xfrm flipH="1">
            <a:off x="7553243" y="2744659"/>
            <a:ext cx="0" cy="269711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3" name="Line 43"/>
          <p:cNvSpPr>
            <a:spLocks noChangeShapeType="1"/>
          </p:cNvSpPr>
          <p:nvPr/>
        </p:nvSpPr>
        <p:spPr bwMode="auto">
          <a:xfrm flipH="1">
            <a:off x="9704220" y="2744659"/>
            <a:ext cx="0" cy="269711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Line 44"/>
          <p:cNvSpPr>
            <a:spLocks noChangeShapeType="1"/>
          </p:cNvSpPr>
          <p:nvPr/>
        </p:nvSpPr>
        <p:spPr bwMode="auto">
          <a:xfrm>
            <a:off x="6085265" y="2744659"/>
            <a:ext cx="3618955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Line 45"/>
          <p:cNvSpPr>
            <a:spLocks noChangeShapeType="1"/>
          </p:cNvSpPr>
          <p:nvPr/>
        </p:nvSpPr>
        <p:spPr bwMode="auto">
          <a:xfrm>
            <a:off x="1760500" y="2744659"/>
            <a:ext cx="2715893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Line 46"/>
          <p:cNvSpPr>
            <a:spLocks noChangeShapeType="1"/>
          </p:cNvSpPr>
          <p:nvPr/>
        </p:nvSpPr>
        <p:spPr bwMode="auto">
          <a:xfrm flipH="1">
            <a:off x="5282842" y="2974115"/>
            <a:ext cx="0" cy="1209002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Line 47"/>
          <p:cNvSpPr>
            <a:spLocks noChangeShapeType="1"/>
          </p:cNvSpPr>
          <p:nvPr/>
        </p:nvSpPr>
        <p:spPr bwMode="auto">
          <a:xfrm>
            <a:off x="1056032" y="4183117"/>
            <a:ext cx="8668316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Line 48"/>
          <p:cNvSpPr>
            <a:spLocks noChangeShapeType="1"/>
          </p:cNvSpPr>
          <p:nvPr/>
        </p:nvSpPr>
        <p:spPr bwMode="auto">
          <a:xfrm flipH="1">
            <a:off x="1056032" y="4183117"/>
            <a:ext cx="0" cy="1732321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9" name="Line 49"/>
          <p:cNvSpPr>
            <a:spLocks noChangeShapeType="1"/>
          </p:cNvSpPr>
          <p:nvPr/>
        </p:nvSpPr>
        <p:spPr bwMode="auto">
          <a:xfrm>
            <a:off x="1056032" y="4604456"/>
            <a:ext cx="295206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" name="Line 50"/>
          <p:cNvSpPr>
            <a:spLocks noChangeShapeType="1"/>
          </p:cNvSpPr>
          <p:nvPr/>
        </p:nvSpPr>
        <p:spPr bwMode="auto">
          <a:xfrm>
            <a:off x="1056032" y="5259276"/>
            <a:ext cx="295206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" name="Line 51"/>
          <p:cNvSpPr>
            <a:spLocks noChangeShapeType="1"/>
          </p:cNvSpPr>
          <p:nvPr/>
        </p:nvSpPr>
        <p:spPr bwMode="auto">
          <a:xfrm>
            <a:off x="1056032" y="5912754"/>
            <a:ext cx="295206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2" name="Line 52"/>
          <p:cNvSpPr>
            <a:spLocks noChangeShapeType="1"/>
          </p:cNvSpPr>
          <p:nvPr/>
        </p:nvSpPr>
        <p:spPr bwMode="auto">
          <a:xfrm flipH="1">
            <a:off x="3971860" y="4183117"/>
            <a:ext cx="0" cy="216037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3023176" y="4604456"/>
            <a:ext cx="216037" cy="1308298"/>
            <a:chOff x="3023176" y="4604456"/>
            <a:chExt cx="216037" cy="1308298"/>
          </a:xfrm>
        </p:grpSpPr>
        <p:sp>
          <p:nvSpPr>
            <p:cNvPr id="53" name="Line 53"/>
            <p:cNvSpPr>
              <a:spLocks noChangeShapeType="1"/>
            </p:cNvSpPr>
            <p:nvPr/>
          </p:nvSpPr>
          <p:spPr bwMode="auto">
            <a:xfrm flipH="1">
              <a:off x="3023176" y="4604456"/>
              <a:ext cx="216037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4" name="Line 54"/>
            <p:cNvSpPr>
              <a:spLocks noChangeShapeType="1"/>
            </p:cNvSpPr>
            <p:nvPr/>
          </p:nvSpPr>
          <p:spPr bwMode="auto">
            <a:xfrm flipH="1">
              <a:off x="3023176" y="5259276"/>
              <a:ext cx="216037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" name="Line 55"/>
            <p:cNvSpPr>
              <a:spLocks noChangeShapeType="1"/>
            </p:cNvSpPr>
            <p:nvPr/>
          </p:nvSpPr>
          <p:spPr bwMode="auto">
            <a:xfrm flipH="1">
              <a:off x="3023176" y="5912754"/>
              <a:ext cx="216037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6" name="Line 56"/>
            <p:cNvSpPr>
              <a:spLocks noChangeShapeType="1"/>
            </p:cNvSpPr>
            <p:nvPr/>
          </p:nvSpPr>
          <p:spPr bwMode="auto">
            <a:xfrm flipH="1" flipV="1">
              <a:off x="3023176" y="4604456"/>
              <a:ext cx="0" cy="1308298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7" name="Line 57"/>
          <p:cNvSpPr>
            <a:spLocks noChangeShapeType="1"/>
          </p:cNvSpPr>
          <p:nvPr/>
        </p:nvSpPr>
        <p:spPr bwMode="auto">
          <a:xfrm flipH="1">
            <a:off x="4803804" y="4183117"/>
            <a:ext cx="0" cy="1732321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" name="Line 58"/>
          <p:cNvSpPr>
            <a:spLocks noChangeShapeType="1"/>
          </p:cNvSpPr>
          <p:nvPr/>
        </p:nvSpPr>
        <p:spPr bwMode="auto">
          <a:xfrm>
            <a:off x="4803804" y="4604456"/>
            <a:ext cx="177123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9" name="Line 59"/>
          <p:cNvSpPr>
            <a:spLocks noChangeShapeType="1"/>
          </p:cNvSpPr>
          <p:nvPr/>
        </p:nvSpPr>
        <p:spPr bwMode="auto">
          <a:xfrm>
            <a:off x="4803804" y="5259276"/>
            <a:ext cx="177123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0" name="Line 60"/>
          <p:cNvSpPr>
            <a:spLocks noChangeShapeType="1"/>
          </p:cNvSpPr>
          <p:nvPr/>
        </p:nvSpPr>
        <p:spPr bwMode="auto">
          <a:xfrm>
            <a:off x="4803804" y="5912754"/>
            <a:ext cx="177123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" name="Line 61"/>
          <p:cNvSpPr>
            <a:spLocks noChangeShapeType="1"/>
          </p:cNvSpPr>
          <p:nvPr/>
        </p:nvSpPr>
        <p:spPr bwMode="auto">
          <a:xfrm flipH="1">
            <a:off x="6520023" y="4183117"/>
            <a:ext cx="0" cy="107615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2" name="Line 62"/>
          <p:cNvSpPr>
            <a:spLocks noChangeShapeType="1"/>
          </p:cNvSpPr>
          <p:nvPr/>
        </p:nvSpPr>
        <p:spPr bwMode="auto">
          <a:xfrm>
            <a:off x="6520023" y="4604456"/>
            <a:ext cx="79169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3" name="Line 63"/>
          <p:cNvSpPr>
            <a:spLocks noChangeShapeType="1"/>
          </p:cNvSpPr>
          <p:nvPr/>
        </p:nvSpPr>
        <p:spPr bwMode="auto">
          <a:xfrm>
            <a:off x="6520023" y="5259276"/>
            <a:ext cx="79169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4" name="Line 64"/>
          <p:cNvSpPr>
            <a:spLocks noChangeShapeType="1"/>
          </p:cNvSpPr>
          <p:nvPr/>
        </p:nvSpPr>
        <p:spPr bwMode="auto">
          <a:xfrm flipH="1">
            <a:off x="8136946" y="4183117"/>
            <a:ext cx="0" cy="421339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5" name="Line 65"/>
          <p:cNvSpPr>
            <a:spLocks noChangeShapeType="1"/>
          </p:cNvSpPr>
          <p:nvPr/>
        </p:nvSpPr>
        <p:spPr bwMode="auto">
          <a:xfrm>
            <a:off x="8136946" y="4604456"/>
            <a:ext cx="80511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6" name="Line 66"/>
          <p:cNvSpPr>
            <a:spLocks noChangeShapeType="1"/>
          </p:cNvSpPr>
          <p:nvPr/>
        </p:nvSpPr>
        <p:spPr bwMode="auto">
          <a:xfrm flipH="1">
            <a:off x="9724348" y="4183117"/>
            <a:ext cx="0" cy="1732321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7" name="Line 67"/>
          <p:cNvSpPr>
            <a:spLocks noChangeShapeType="1"/>
          </p:cNvSpPr>
          <p:nvPr/>
        </p:nvSpPr>
        <p:spPr bwMode="auto">
          <a:xfrm>
            <a:off x="9724348" y="4604456"/>
            <a:ext cx="151628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8" name="Line 68"/>
          <p:cNvSpPr>
            <a:spLocks noChangeShapeType="1"/>
          </p:cNvSpPr>
          <p:nvPr/>
        </p:nvSpPr>
        <p:spPr bwMode="auto">
          <a:xfrm>
            <a:off x="9724348" y="5259276"/>
            <a:ext cx="151628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9" name="Line 69"/>
          <p:cNvSpPr>
            <a:spLocks noChangeShapeType="1"/>
          </p:cNvSpPr>
          <p:nvPr/>
        </p:nvSpPr>
        <p:spPr bwMode="auto">
          <a:xfrm>
            <a:off x="9724348" y="5912754"/>
            <a:ext cx="151628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0" name="Line 70"/>
          <p:cNvSpPr>
            <a:spLocks noChangeShapeType="1"/>
          </p:cNvSpPr>
          <p:nvPr/>
        </p:nvSpPr>
        <p:spPr bwMode="auto">
          <a:xfrm flipH="1">
            <a:off x="11031304" y="2233417"/>
            <a:ext cx="0" cy="2165737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1" name="Line 71"/>
          <p:cNvSpPr>
            <a:spLocks noChangeShapeType="1"/>
          </p:cNvSpPr>
          <p:nvPr/>
        </p:nvSpPr>
        <p:spPr bwMode="auto">
          <a:xfrm>
            <a:off x="1760500" y="1545050"/>
            <a:ext cx="8801159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66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7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76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8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9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17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121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2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14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8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9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4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60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5180705" y="569040"/>
            <a:ext cx="1811800" cy="40262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填写部门名称</a:t>
            </a: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5180705" y="1334022"/>
            <a:ext cx="1811800" cy="40262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填写部门名称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2445558" y="1334022"/>
            <a:ext cx="1809116" cy="40262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填写部门名称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9" name="Rectangle 9"/>
          <p:cNvSpPr>
            <a:spLocks noChangeArrowheads="1"/>
          </p:cNvSpPr>
          <p:nvPr/>
        </p:nvSpPr>
        <p:spPr bwMode="auto">
          <a:xfrm>
            <a:off x="7918537" y="1334022"/>
            <a:ext cx="1809116" cy="40262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填写部门名称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5180705" y="2105715"/>
            <a:ext cx="1811800" cy="40262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填写部门名称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11" name="Rectangle 11"/>
          <p:cNvSpPr>
            <a:spLocks noChangeArrowheads="1"/>
          </p:cNvSpPr>
          <p:nvPr/>
        </p:nvSpPr>
        <p:spPr bwMode="auto">
          <a:xfrm>
            <a:off x="5180705" y="2880092"/>
            <a:ext cx="1811800" cy="40262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/>
              <a:t>填写部门名称</a:t>
            </a:r>
          </a:p>
        </p:txBody>
      </p:sp>
      <p:sp>
        <p:nvSpPr>
          <p:cNvPr id="12" name="Rectangle 12"/>
          <p:cNvSpPr>
            <a:spLocks noChangeArrowheads="1"/>
          </p:cNvSpPr>
          <p:nvPr/>
        </p:nvSpPr>
        <p:spPr bwMode="auto">
          <a:xfrm>
            <a:off x="7918537" y="2880092"/>
            <a:ext cx="1809116" cy="40262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填写部门名称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13" name="Rectangle 13"/>
          <p:cNvSpPr>
            <a:spLocks noChangeArrowheads="1"/>
          </p:cNvSpPr>
          <p:nvPr/>
        </p:nvSpPr>
        <p:spPr bwMode="auto">
          <a:xfrm>
            <a:off x="2445558" y="2880092"/>
            <a:ext cx="1809116" cy="40262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填写部门名称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14" name="Rectangle 14"/>
          <p:cNvSpPr>
            <a:spLocks noChangeArrowheads="1"/>
          </p:cNvSpPr>
          <p:nvPr/>
        </p:nvSpPr>
        <p:spPr bwMode="auto">
          <a:xfrm>
            <a:off x="4152676" y="3775255"/>
            <a:ext cx="1811800" cy="40262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/>
              <a:t>填写部门名称</a:t>
            </a:r>
            <a:endParaRPr lang="zh-CN" altLang="en-US" sz="1400"/>
          </a:p>
        </p:txBody>
      </p:sp>
      <p:sp>
        <p:nvSpPr>
          <p:cNvPr id="15" name="Rectangle 15"/>
          <p:cNvSpPr>
            <a:spLocks noChangeArrowheads="1"/>
          </p:cNvSpPr>
          <p:nvPr/>
        </p:nvSpPr>
        <p:spPr bwMode="auto">
          <a:xfrm>
            <a:off x="6211418" y="3775255"/>
            <a:ext cx="1809116" cy="40262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/>
              <a:t>填写部门名称</a:t>
            </a:r>
            <a:endParaRPr lang="zh-CN" altLang="en-US" sz="1400"/>
          </a:p>
        </p:txBody>
      </p:sp>
      <p:sp>
        <p:nvSpPr>
          <p:cNvPr id="16" name="Rectangle 16"/>
          <p:cNvSpPr>
            <a:spLocks noChangeArrowheads="1"/>
          </p:cNvSpPr>
          <p:nvPr/>
        </p:nvSpPr>
        <p:spPr bwMode="auto">
          <a:xfrm>
            <a:off x="4152676" y="4775101"/>
            <a:ext cx="1811800" cy="403964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/>
              <a:t>填写部门名称</a:t>
            </a:r>
            <a:endParaRPr lang="zh-CN" altLang="en-US" sz="1400"/>
          </a:p>
        </p:txBody>
      </p:sp>
      <p:sp>
        <p:nvSpPr>
          <p:cNvPr id="17" name="Rectangle 17"/>
          <p:cNvSpPr>
            <a:spLocks noChangeArrowheads="1"/>
          </p:cNvSpPr>
          <p:nvPr/>
        </p:nvSpPr>
        <p:spPr bwMode="auto">
          <a:xfrm>
            <a:off x="4152676" y="5774946"/>
            <a:ext cx="1811800" cy="399938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49000">
                <a:srgbClr val="F7F7F7"/>
              </a:gs>
              <a:gs pos="20000">
                <a:srgbClr val="FDFDFD"/>
              </a:gs>
              <a:gs pos="80000">
                <a:srgbClr val="E7E7E7"/>
              </a:gs>
            </a:gsLst>
            <a:lin ang="13500000" scaled="1"/>
          </a:gradFill>
          <a:ln w="12700">
            <a:gradFill flip="none" rotWithShape="1">
              <a:gsLst>
                <a:gs pos="18000">
                  <a:schemeClr val="bg1"/>
                </a:gs>
                <a:gs pos="82000">
                  <a:schemeClr val="bg1">
                    <a:lumMod val="85000"/>
                  </a:schemeClr>
                </a:gs>
              </a:gsLst>
              <a:lin ang="2700000" scaled="1"/>
            </a:gradFill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/>
              <a:t>填写部门名称</a:t>
            </a:r>
            <a:endParaRPr lang="zh-CN" altLang="en-US" sz="1400"/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 flipH="1">
            <a:off x="6087948" y="971662"/>
            <a:ext cx="0" cy="36236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 flipH="1">
            <a:off x="3350116" y="1168947"/>
            <a:ext cx="0" cy="165075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Line 20"/>
          <p:cNvSpPr>
            <a:spLocks noChangeShapeType="1"/>
          </p:cNvSpPr>
          <p:nvPr/>
        </p:nvSpPr>
        <p:spPr bwMode="auto">
          <a:xfrm flipH="1">
            <a:off x="8823095" y="1168947"/>
            <a:ext cx="0" cy="165075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>
            <a:off x="3350116" y="1168947"/>
            <a:ext cx="5472979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 flipH="1">
            <a:off x="6087948" y="1736644"/>
            <a:ext cx="0" cy="36907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>
            <a:off x="6087948" y="2508337"/>
            <a:ext cx="0" cy="371755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Line 24"/>
          <p:cNvSpPr>
            <a:spLocks noChangeShapeType="1"/>
          </p:cNvSpPr>
          <p:nvPr/>
        </p:nvSpPr>
        <p:spPr bwMode="auto">
          <a:xfrm flipH="1">
            <a:off x="3350116" y="2715016"/>
            <a:ext cx="0" cy="165075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Line 25"/>
          <p:cNvSpPr>
            <a:spLocks noChangeShapeType="1"/>
          </p:cNvSpPr>
          <p:nvPr/>
        </p:nvSpPr>
        <p:spPr bwMode="auto">
          <a:xfrm flipH="1">
            <a:off x="8823095" y="2715016"/>
            <a:ext cx="0" cy="165075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Line 26"/>
          <p:cNvSpPr>
            <a:spLocks noChangeShapeType="1"/>
          </p:cNvSpPr>
          <p:nvPr/>
        </p:nvSpPr>
        <p:spPr bwMode="auto">
          <a:xfrm>
            <a:off x="3350116" y="2715016"/>
            <a:ext cx="5472979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Line 27"/>
          <p:cNvSpPr>
            <a:spLocks noChangeShapeType="1"/>
          </p:cNvSpPr>
          <p:nvPr/>
        </p:nvSpPr>
        <p:spPr bwMode="auto">
          <a:xfrm flipH="1">
            <a:off x="5466567" y="3282714"/>
            <a:ext cx="586487" cy="492541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Line 28"/>
          <p:cNvSpPr>
            <a:spLocks noChangeShapeType="1"/>
          </p:cNvSpPr>
          <p:nvPr/>
        </p:nvSpPr>
        <p:spPr bwMode="auto">
          <a:xfrm>
            <a:off x="6120157" y="3282714"/>
            <a:ext cx="586487" cy="492541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Line 29"/>
          <p:cNvSpPr>
            <a:spLocks noChangeShapeType="1"/>
          </p:cNvSpPr>
          <p:nvPr/>
        </p:nvSpPr>
        <p:spPr bwMode="auto">
          <a:xfrm flipH="1">
            <a:off x="5057234" y="4177877"/>
            <a:ext cx="0" cy="597223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Line 30"/>
          <p:cNvSpPr>
            <a:spLocks noChangeShapeType="1"/>
          </p:cNvSpPr>
          <p:nvPr/>
        </p:nvSpPr>
        <p:spPr bwMode="auto">
          <a:xfrm flipH="1">
            <a:off x="5057234" y="5179065"/>
            <a:ext cx="0" cy="595881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2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52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6" presetID="16" presetClass="entr" presetSubtype="37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60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67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83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9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10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0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11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1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7011138" y="824480"/>
            <a:ext cx="1659862" cy="39450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9545882" y="1228375"/>
            <a:ext cx="1659862" cy="39316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8" name="Rectangle 8"/>
          <p:cNvSpPr>
            <a:spLocks noChangeArrowheads="1"/>
          </p:cNvSpPr>
          <p:nvPr/>
        </p:nvSpPr>
        <p:spPr bwMode="auto">
          <a:xfrm>
            <a:off x="2197941" y="1228375"/>
            <a:ext cx="1662545" cy="39316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9" name="Line 9"/>
          <p:cNvSpPr>
            <a:spLocks noChangeShapeType="1"/>
          </p:cNvSpPr>
          <p:nvPr/>
        </p:nvSpPr>
        <p:spPr bwMode="auto">
          <a:xfrm>
            <a:off x="3860487" y="1424284"/>
            <a:ext cx="5685396" cy="0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1015776" y="1919425"/>
            <a:ext cx="1661204" cy="39450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11" name="Rectangle 11"/>
          <p:cNvSpPr>
            <a:spLocks noChangeArrowheads="1"/>
          </p:cNvSpPr>
          <p:nvPr/>
        </p:nvSpPr>
        <p:spPr bwMode="auto">
          <a:xfrm>
            <a:off x="3385474" y="1919425"/>
            <a:ext cx="1658520" cy="39450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12" name="Rectangle 12"/>
          <p:cNvSpPr>
            <a:spLocks noChangeArrowheads="1"/>
          </p:cNvSpPr>
          <p:nvPr/>
        </p:nvSpPr>
        <p:spPr bwMode="auto">
          <a:xfrm>
            <a:off x="2197941" y="2491051"/>
            <a:ext cx="1662545" cy="39316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1846378" y="1621536"/>
            <a:ext cx="2367014" cy="297889"/>
            <a:chOff x="1846378" y="1621536"/>
            <a:chExt cx="2367014" cy="297889"/>
          </a:xfrm>
        </p:grpSpPr>
        <p:sp>
          <p:nvSpPr>
            <p:cNvPr id="13" name="Line 13"/>
            <p:cNvSpPr>
              <a:spLocks noChangeShapeType="1"/>
            </p:cNvSpPr>
            <p:nvPr/>
          </p:nvSpPr>
          <p:spPr bwMode="auto">
            <a:xfrm flipH="1">
              <a:off x="3029885" y="1621536"/>
              <a:ext cx="0" cy="171756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Line 14"/>
            <p:cNvSpPr>
              <a:spLocks noChangeShapeType="1"/>
            </p:cNvSpPr>
            <p:nvPr/>
          </p:nvSpPr>
          <p:spPr bwMode="auto">
            <a:xfrm flipH="1" flipV="1">
              <a:off x="1846378" y="1812077"/>
              <a:ext cx="0" cy="107348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Line 15"/>
            <p:cNvSpPr>
              <a:spLocks noChangeShapeType="1"/>
            </p:cNvSpPr>
            <p:nvPr/>
          </p:nvSpPr>
          <p:spPr bwMode="auto">
            <a:xfrm flipH="1" flipV="1">
              <a:off x="4213392" y="1812077"/>
              <a:ext cx="0" cy="107348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Line 16"/>
            <p:cNvSpPr>
              <a:spLocks noChangeShapeType="1"/>
            </p:cNvSpPr>
            <p:nvPr/>
          </p:nvSpPr>
          <p:spPr bwMode="auto">
            <a:xfrm>
              <a:off x="1846378" y="1812077"/>
              <a:ext cx="2367014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7" name="Freeform 17"/>
          <p:cNvSpPr/>
          <p:nvPr/>
        </p:nvSpPr>
        <p:spPr bwMode="auto">
          <a:xfrm>
            <a:off x="3860487" y="2313927"/>
            <a:ext cx="352905" cy="374375"/>
          </a:xfrm>
          <a:custGeom>
            <a:gdLst>
              <a:gd name="T0" fmla="*/ 263 w 263"/>
              <a:gd name="T1" fmla="*/ 0 h 279"/>
              <a:gd name="T2" fmla="*/ 263 w 263"/>
              <a:gd name="T3" fmla="*/ 279 h 279"/>
              <a:gd name="T4" fmla="*/ 0 w 263"/>
              <a:gd name="T5" fmla="*/ 279 h 2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63" h="279">
                <a:moveTo>
                  <a:pt x="263" y="0"/>
                </a:moveTo>
                <a:lnTo>
                  <a:pt x="263" y="279"/>
                </a:lnTo>
                <a:lnTo>
                  <a:pt x="0" y="279"/>
                </a:ln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Rectangle 18"/>
          <p:cNvSpPr>
            <a:spLocks noChangeArrowheads="1"/>
          </p:cNvSpPr>
          <p:nvPr/>
        </p:nvSpPr>
        <p:spPr bwMode="auto">
          <a:xfrm>
            <a:off x="8283207" y="1923451"/>
            <a:ext cx="1659862" cy="39316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19" name="Freeform 19"/>
          <p:cNvSpPr/>
          <p:nvPr/>
        </p:nvSpPr>
        <p:spPr bwMode="auto">
          <a:xfrm>
            <a:off x="9943068" y="1621536"/>
            <a:ext cx="434758" cy="497824"/>
          </a:xfrm>
          <a:custGeom>
            <a:gdLst>
              <a:gd name="T0" fmla="*/ 324 w 324"/>
              <a:gd name="T1" fmla="*/ 0 h 371"/>
              <a:gd name="T2" fmla="*/ 324 w 324"/>
              <a:gd name="T3" fmla="*/ 371 h 371"/>
              <a:gd name="T4" fmla="*/ 0 w 324"/>
              <a:gd name="T5" fmla="*/ 371 h 3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24" h="371">
                <a:moveTo>
                  <a:pt x="324" y="0"/>
                </a:moveTo>
                <a:lnTo>
                  <a:pt x="324" y="371"/>
                </a:lnTo>
                <a:lnTo>
                  <a:pt x="0" y="371"/>
                </a:ln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Rectangle 20"/>
          <p:cNvSpPr>
            <a:spLocks noChangeArrowheads="1"/>
          </p:cNvSpPr>
          <p:nvPr/>
        </p:nvSpPr>
        <p:spPr bwMode="auto">
          <a:xfrm>
            <a:off x="5357985" y="2491051"/>
            <a:ext cx="1659862" cy="39316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21" name="Freeform 21"/>
          <p:cNvSpPr/>
          <p:nvPr/>
        </p:nvSpPr>
        <p:spPr bwMode="auto">
          <a:xfrm>
            <a:off x="7017847" y="2316611"/>
            <a:ext cx="2097303" cy="362298"/>
          </a:xfrm>
          <a:custGeom>
            <a:gdLst>
              <a:gd name="T0" fmla="*/ 1563 w 1563"/>
              <a:gd name="T1" fmla="*/ 0 h 270"/>
              <a:gd name="T2" fmla="*/ 1563 w 1563"/>
              <a:gd name="T3" fmla="*/ 270 h 270"/>
              <a:gd name="T4" fmla="*/ 0 w 1563"/>
              <a:gd name="T5" fmla="*/ 270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563" h="270">
                <a:moveTo>
                  <a:pt x="1563" y="0"/>
                </a:moveTo>
                <a:lnTo>
                  <a:pt x="1563" y="270"/>
                </a:lnTo>
                <a:lnTo>
                  <a:pt x="0" y="270"/>
                </a:ln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Rectangle 22"/>
          <p:cNvSpPr>
            <a:spLocks noChangeArrowheads="1"/>
          </p:cNvSpPr>
          <p:nvPr/>
        </p:nvSpPr>
        <p:spPr bwMode="auto">
          <a:xfrm>
            <a:off x="7011138" y="3288106"/>
            <a:ext cx="1659862" cy="39316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23" name="Freeform 23"/>
          <p:cNvSpPr/>
          <p:nvPr/>
        </p:nvSpPr>
        <p:spPr bwMode="auto">
          <a:xfrm>
            <a:off x="6110760" y="2884211"/>
            <a:ext cx="1388809" cy="403895"/>
          </a:xfrm>
          <a:custGeom>
            <a:gdLst>
              <a:gd name="T0" fmla="*/ 0 w 1035"/>
              <a:gd name="T1" fmla="*/ 0 h 301"/>
              <a:gd name="T2" fmla="*/ 0 w 1035"/>
              <a:gd name="T3" fmla="*/ 100 h 301"/>
              <a:gd name="T4" fmla="*/ 1035 w 1035"/>
              <a:gd name="T5" fmla="*/ 100 h 301"/>
              <a:gd name="T6" fmla="*/ 1035 w 1035"/>
              <a:gd name="T7" fmla="*/ 301 h 3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35" h="301">
                <a:moveTo>
                  <a:pt x="0" y="0"/>
                </a:moveTo>
                <a:lnTo>
                  <a:pt x="0" y="100"/>
                </a:lnTo>
                <a:lnTo>
                  <a:pt x="1035" y="100"/>
                </a:lnTo>
                <a:lnTo>
                  <a:pt x="1035" y="301"/>
                </a:ln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Line 25"/>
          <p:cNvSpPr>
            <a:spLocks noChangeShapeType="1"/>
          </p:cNvSpPr>
          <p:nvPr/>
        </p:nvSpPr>
        <p:spPr bwMode="auto">
          <a:xfrm flipH="1">
            <a:off x="7839056" y="1218982"/>
            <a:ext cx="0" cy="2069124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Rectangle 26"/>
          <p:cNvSpPr>
            <a:spLocks noChangeArrowheads="1"/>
          </p:cNvSpPr>
          <p:nvPr/>
        </p:nvSpPr>
        <p:spPr bwMode="auto">
          <a:xfrm>
            <a:off x="5272107" y="3830211"/>
            <a:ext cx="1659862" cy="394502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27" name="Freeform 27"/>
          <p:cNvSpPr/>
          <p:nvPr/>
        </p:nvSpPr>
        <p:spPr bwMode="auto">
          <a:xfrm>
            <a:off x="6931969" y="3681267"/>
            <a:ext cx="567600" cy="340664"/>
          </a:xfrm>
          <a:custGeom>
            <a:gdLst>
              <a:gd name="T0" fmla="*/ 423 w 423"/>
              <a:gd name="T1" fmla="*/ 0 h 270"/>
              <a:gd name="T2" fmla="*/ 423 w 423"/>
              <a:gd name="T3" fmla="*/ 270 h 270"/>
              <a:gd name="T4" fmla="*/ 0 w 423"/>
              <a:gd name="T5" fmla="*/ 270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2" h="270">
                <a:moveTo>
                  <a:pt x="423" y="0"/>
                </a:moveTo>
                <a:lnTo>
                  <a:pt x="423" y="270"/>
                </a:lnTo>
                <a:lnTo>
                  <a:pt x="0" y="270"/>
                </a:ln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Rectangle 28"/>
          <p:cNvSpPr>
            <a:spLocks noChangeArrowheads="1"/>
          </p:cNvSpPr>
          <p:nvPr/>
        </p:nvSpPr>
        <p:spPr bwMode="auto">
          <a:xfrm>
            <a:off x="4289877" y="4538705"/>
            <a:ext cx="1658520" cy="39316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</a:p>
        </p:txBody>
      </p:sp>
      <p:sp>
        <p:nvSpPr>
          <p:cNvPr id="29" name="Freeform 29"/>
          <p:cNvSpPr/>
          <p:nvPr/>
        </p:nvSpPr>
        <p:spPr bwMode="auto">
          <a:xfrm>
            <a:off x="5948397" y="4224714"/>
            <a:ext cx="155654" cy="491115"/>
          </a:xfrm>
          <a:custGeom>
            <a:gdLst>
              <a:gd name="T0" fmla="*/ 116 w 116"/>
              <a:gd name="T1" fmla="*/ 0 h 366"/>
              <a:gd name="T2" fmla="*/ 116 w 116"/>
              <a:gd name="T3" fmla="*/ 366 h 366"/>
              <a:gd name="T4" fmla="*/ 0 w 116"/>
              <a:gd name="T5" fmla="*/ 366 h 36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15" h="366">
                <a:moveTo>
                  <a:pt x="116" y="0"/>
                </a:moveTo>
                <a:lnTo>
                  <a:pt x="116" y="366"/>
                </a:lnTo>
                <a:lnTo>
                  <a:pt x="0" y="366"/>
                </a:lnTo>
              </a:path>
            </a:pathLst>
          </a:cu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Line 30"/>
          <p:cNvSpPr>
            <a:spLocks noChangeShapeType="1"/>
          </p:cNvSpPr>
          <p:nvPr/>
        </p:nvSpPr>
        <p:spPr bwMode="auto">
          <a:xfrm flipH="1">
            <a:off x="7839056" y="3681267"/>
            <a:ext cx="0" cy="1155328"/>
          </a:xfrm>
          <a:prstGeom prst="line">
            <a:avLst/>
          </a:prstGeom>
          <a:noFill/>
          <a:ln w="7938" cap="flat">
            <a:solidFill>
              <a:schemeClr val="tx1">
                <a:lumMod val="65000"/>
                <a:lumOff val="35000"/>
              </a:schemeClr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Rectangle 31"/>
          <p:cNvSpPr>
            <a:spLocks noChangeArrowheads="1"/>
          </p:cNvSpPr>
          <p:nvPr/>
        </p:nvSpPr>
        <p:spPr bwMode="auto">
          <a:xfrm>
            <a:off x="7011138" y="4836595"/>
            <a:ext cx="1659862" cy="39316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32" name="Rectangle 32"/>
          <p:cNvSpPr>
            <a:spLocks noChangeArrowheads="1"/>
          </p:cNvSpPr>
          <p:nvPr/>
        </p:nvSpPr>
        <p:spPr bwMode="auto">
          <a:xfrm>
            <a:off x="5871912" y="5598762"/>
            <a:ext cx="1659862" cy="39316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sp>
        <p:nvSpPr>
          <p:cNvPr id="33" name="Rectangle 33"/>
          <p:cNvSpPr>
            <a:spLocks noChangeArrowheads="1"/>
          </p:cNvSpPr>
          <p:nvPr/>
        </p:nvSpPr>
        <p:spPr bwMode="auto">
          <a:xfrm>
            <a:off x="8150364" y="5598762"/>
            <a:ext cx="1658520" cy="39316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02417B"/>
              </a:gs>
              <a:gs pos="57000">
                <a:srgbClr val="0057C0"/>
              </a:gs>
              <a:gs pos="100000">
                <a:srgbClr val="037EE3"/>
              </a:gs>
            </a:gsLst>
            <a:lin ang="13500000" scaled="1"/>
          </a:gradFill>
          <a:ln w="12700">
            <a:noFill/>
          </a:ln>
          <a:effectLst>
            <a:outerShdw blurRad="152400" dist="177800" dir="2700000" sx="95000" sy="95000" algn="tl" rotWithShape="0">
              <a:prstClr val="black">
                <a:alpha val="40000"/>
              </a:prstClr>
            </a:outerShdw>
          </a:effectLst>
        </p:spPr>
        <p:txBody>
          <a:bodyPr vert="horz" wrap="square" lIns="0" tIns="0" rIns="0" bIns="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</a:rPr>
              <a:t>部门名称</a:t>
            </a:r>
            <a:endParaRPr lang="zh-CN" altLang="en-US" sz="1400">
              <a:solidFill>
                <a:schemeClr val="bg1"/>
              </a:solidFill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6699830" y="5229755"/>
            <a:ext cx="2281136" cy="369007"/>
            <a:chOff x="6699830" y="5229755"/>
            <a:chExt cx="2281136" cy="369007"/>
          </a:xfrm>
        </p:grpSpPr>
        <p:sp>
          <p:nvSpPr>
            <p:cNvPr id="34" name="Line 34"/>
            <p:cNvSpPr>
              <a:spLocks noChangeShapeType="1"/>
            </p:cNvSpPr>
            <p:nvPr/>
          </p:nvSpPr>
          <p:spPr bwMode="auto">
            <a:xfrm flipH="1">
              <a:off x="7839056" y="5229755"/>
              <a:ext cx="0" cy="178465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Line 35"/>
            <p:cNvSpPr>
              <a:spLocks noChangeShapeType="1"/>
            </p:cNvSpPr>
            <p:nvPr/>
          </p:nvSpPr>
          <p:spPr bwMode="auto">
            <a:xfrm flipH="1">
              <a:off x="6699830" y="5420297"/>
              <a:ext cx="0" cy="178465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Line 36"/>
            <p:cNvSpPr>
              <a:spLocks noChangeShapeType="1"/>
            </p:cNvSpPr>
            <p:nvPr/>
          </p:nvSpPr>
          <p:spPr bwMode="auto">
            <a:xfrm flipH="1">
              <a:off x="8980966" y="5420297"/>
              <a:ext cx="0" cy="178465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Line 37"/>
            <p:cNvSpPr>
              <a:spLocks noChangeShapeType="1"/>
            </p:cNvSpPr>
            <p:nvPr/>
          </p:nvSpPr>
          <p:spPr bwMode="auto">
            <a:xfrm>
              <a:off x="6699830" y="5420297"/>
              <a:ext cx="2281136" cy="0"/>
            </a:xfrm>
            <a:prstGeom prst="line">
              <a:avLst/>
            </a:prstGeom>
            <a:noFill/>
            <a:ln w="7938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decel="6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" presetClass="entr" presetSubtype="4" dur="500" decel="6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0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" presetClass="entr" presetSubtype="4" dur="500" decel="6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50" presetID="18" presetClass="entr" presetSubtype="1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8" presetClass="entr" presetSubtype="1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7" presetID="2" presetClass="entr" presetSubtype="4" dur="500" decel="6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66" presetID="18" presetClass="entr" presetSubtype="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70" presetID="18" presetClass="entr" presetSubtype="1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77" presetID="2" presetClass="entr" presetSubtype="4" dur="500" decel="6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86" presetID="18" presetClass="entr" presetSubtype="1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93" presetID="2" presetClass="entr" presetSubtype="4" dur="500" decel="6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dur="5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66004" y="218476"/>
            <a:ext cx="2465705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/>
              </a:rPr>
              <a:t>公 司 组 织 架 构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1182756" y="1751422"/>
            <a:ext cx="10088221" cy="4270341"/>
            <a:chOff x="1182756" y="1751422"/>
            <a:chExt cx="10088221" cy="4270341"/>
          </a:xfrm>
        </p:grpSpPr>
        <p:sp>
          <p:nvSpPr>
            <p:cNvPr id="2" name="矩形: 圆角 1"/>
            <p:cNvSpPr/>
            <p:nvPr/>
          </p:nvSpPr>
          <p:spPr>
            <a:xfrm>
              <a:off x="1182756" y="2484783"/>
              <a:ext cx="765313" cy="2952704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4" name="矩形: 圆角 13"/>
            <p:cNvSpPr/>
            <p:nvPr/>
          </p:nvSpPr>
          <p:spPr>
            <a:xfrm>
              <a:off x="2587486" y="4621696"/>
              <a:ext cx="765313" cy="1173600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5" name="矩形: 圆角 14"/>
            <p:cNvSpPr/>
            <p:nvPr/>
          </p:nvSpPr>
          <p:spPr>
            <a:xfrm>
              <a:off x="2587486" y="2094223"/>
              <a:ext cx="765313" cy="1173600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6" name="矩形: 圆角 15"/>
            <p:cNvSpPr/>
            <p:nvPr/>
          </p:nvSpPr>
          <p:spPr>
            <a:xfrm>
              <a:off x="3992216" y="1751422"/>
              <a:ext cx="1881810" cy="51099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7" name="矩形: 圆角 16"/>
            <p:cNvSpPr/>
            <p:nvPr/>
          </p:nvSpPr>
          <p:spPr>
            <a:xfrm>
              <a:off x="3992216" y="2473286"/>
              <a:ext cx="1881810" cy="510991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8" name="矩形: 圆角 17"/>
            <p:cNvSpPr/>
            <p:nvPr/>
          </p:nvSpPr>
          <p:spPr>
            <a:xfrm>
              <a:off x="3992216" y="3188121"/>
              <a:ext cx="1881810" cy="51099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9" name="矩形: 圆角 18"/>
            <p:cNvSpPr/>
            <p:nvPr/>
          </p:nvSpPr>
          <p:spPr>
            <a:xfrm>
              <a:off x="3992216" y="4074073"/>
              <a:ext cx="1881810" cy="510991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0" name="矩形: 圆角 19"/>
            <p:cNvSpPr/>
            <p:nvPr/>
          </p:nvSpPr>
          <p:spPr>
            <a:xfrm>
              <a:off x="3992216" y="4795937"/>
              <a:ext cx="1881810" cy="51099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1" name="矩形: 圆角 20"/>
            <p:cNvSpPr/>
            <p:nvPr/>
          </p:nvSpPr>
          <p:spPr>
            <a:xfrm>
              <a:off x="3992216" y="5510772"/>
              <a:ext cx="1881810" cy="510991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5" name="矩形: 圆角 24"/>
            <p:cNvSpPr/>
            <p:nvPr/>
          </p:nvSpPr>
          <p:spPr>
            <a:xfrm>
              <a:off x="6430619" y="1751422"/>
              <a:ext cx="1881810" cy="51099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6" name="矩形: 圆角 25"/>
            <p:cNvSpPr/>
            <p:nvPr/>
          </p:nvSpPr>
          <p:spPr>
            <a:xfrm>
              <a:off x="6430619" y="2473286"/>
              <a:ext cx="1881810" cy="510991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7" name="矩形: 圆角 26"/>
            <p:cNvSpPr/>
            <p:nvPr/>
          </p:nvSpPr>
          <p:spPr>
            <a:xfrm>
              <a:off x="6430619" y="3188121"/>
              <a:ext cx="1881810" cy="51099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8" name="矩形: 圆角 27"/>
            <p:cNvSpPr/>
            <p:nvPr/>
          </p:nvSpPr>
          <p:spPr>
            <a:xfrm>
              <a:off x="6430619" y="4074073"/>
              <a:ext cx="1881810" cy="510991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9" name="矩形: 圆角 28"/>
            <p:cNvSpPr/>
            <p:nvPr/>
          </p:nvSpPr>
          <p:spPr>
            <a:xfrm>
              <a:off x="6430619" y="4795937"/>
              <a:ext cx="1881810" cy="51099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0" name="矩形: 圆角 29"/>
            <p:cNvSpPr/>
            <p:nvPr/>
          </p:nvSpPr>
          <p:spPr>
            <a:xfrm>
              <a:off x="6430619" y="5510772"/>
              <a:ext cx="1881810" cy="510991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1" name="矩形: 圆角 30"/>
            <p:cNvSpPr/>
            <p:nvPr/>
          </p:nvSpPr>
          <p:spPr>
            <a:xfrm>
              <a:off x="9031357" y="4774096"/>
              <a:ext cx="765313" cy="1173600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2" name="矩形: 圆角 31"/>
            <p:cNvSpPr/>
            <p:nvPr/>
          </p:nvSpPr>
          <p:spPr>
            <a:xfrm>
              <a:off x="9031357" y="2246623"/>
              <a:ext cx="765313" cy="1173600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5" name="矩形: 圆角 34"/>
            <p:cNvSpPr/>
            <p:nvPr/>
          </p:nvSpPr>
          <p:spPr>
            <a:xfrm>
              <a:off x="10505664" y="2637183"/>
              <a:ext cx="765313" cy="2952704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grpSp>
          <p:nvGrpSpPr>
            <p:cNvPr id="39" name="组合 38"/>
            <p:cNvGrpSpPr/>
            <p:nvPr/>
          </p:nvGrpSpPr>
          <p:grpSpPr>
            <a:xfrm>
              <a:off x="2146852" y="2753139"/>
              <a:ext cx="289062" cy="2428100"/>
              <a:chOff x="2146852" y="2753139"/>
              <a:chExt cx="289062" cy="2428100"/>
            </a:xfrm>
          </p:grpSpPr>
          <p:cxnSp>
            <p:nvCxnSpPr>
              <p:cNvPr id="36" name="直接连接符 35"/>
              <p:cNvCxnSpPr/>
              <p:nvPr/>
            </p:nvCxnSpPr>
            <p:spPr>
              <a:xfrm flipV="1">
                <a:off x="2146852" y="2753139"/>
                <a:ext cx="248478" cy="58641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直接连接符 37"/>
              <p:cNvCxnSpPr/>
              <p:nvPr/>
            </p:nvCxnSpPr>
            <p:spPr>
              <a:xfrm>
                <a:off x="2179152" y="4515317"/>
                <a:ext cx="256762" cy="665922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0" name="组合 39"/>
            <p:cNvGrpSpPr/>
            <p:nvPr/>
          </p:nvGrpSpPr>
          <p:grpSpPr>
            <a:xfrm flipH="1">
              <a:off x="10008701" y="2832972"/>
              <a:ext cx="342906" cy="2348266"/>
              <a:chOff x="2146852" y="2673625"/>
              <a:chExt cx="289062" cy="2507614"/>
            </a:xfrm>
          </p:grpSpPr>
          <p:cxnSp>
            <p:nvCxnSpPr>
              <p:cNvPr id="41" name="直接连接符 40"/>
              <p:cNvCxnSpPr/>
              <p:nvPr/>
            </p:nvCxnSpPr>
            <p:spPr>
              <a:xfrm flipV="1">
                <a:off x="2146852" y="2673625"/>
                <a:ext cx="289062" cy="665922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直接连接符 41"/>
              <p:cNvCxnSpPr/>
              <p:nvPr/>
            </p:nvCxnSpPr>
            <p:spPr>
              <a:xfrm>
                <a:off x="2179152" y="4515317"/>
                <a:ext cx="256762" cy="665922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2" name="组合 51"/>
            <p:cNvGrpSpPr/>
            <p:nvPr/>
          </p:nvGrpSpPr>
          <p:grpSpPr>
            <a:xfrm>
              <a:off x="5981699" y="2007705"/>
              <a:ext cx="308113" cy="3784279"/>
              <a:chOff x="5981699" y="2007705"/>
              <a:chExt cx="308113" cy="3784279"/>
            </a:xfrm>
          </p:grpSpPr>
          <p:cxnSp>
            <p:nvCxnSpPr>
              <p:cNvPr id="46" name="直接连接符 45"/>
              <p:cNvCxnSpPr/>
              <p:nvPr/>
            </p:nvCxnSpPr>
            <p:spPr>
              <a:xfrm>
                <a:off x="5981699" y="2007705"/>
                <a:ext cx="308113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直接连接符 46"/>
              <p:cNvCxnSpPr/>
              <p:nvPr/>
            </p:nvCxnSpPr>
            <p:spPr>
              <a:xfrm>
                <a:off x="5981699" y="2764561"/>
                <a:ext cx="308113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/>
              <p:cNvCxnSpPr/>
              <p:nvPr/>
            </p:nvCxnSpPr>
            <p:spPr>
              <a:xfrm>
                <a:off x="5981699" y="3521417"/>
                <a:ext cx="308113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/>
              <p:cNvCxnSpPr/>
              <p:nvPr/>
            </p:nvCxnSpPr>
            <p:spPr>
              <a:xfrm>
                <a:off x="5981699" y="4278273"/>
                <a:ext cx="308113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/>
              <p:cNvCxnSpPr/>
              <p:nvPr/>
            </p:nvCxnSpPr>
            <p:spPr>
              <a:xfrm>
                <a:off x="5981699" y="5035129"/>
                <a:ext cx="308113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直接连接符 50"/>
              <p:cNvCxnSpPr/>
              <p:nvPr/>
            </p:nvCxnSpPr>
            <p:spPr>
              <a:xfrm>
                <a:off x="5981699" y="5791984"/>
                <a:ext cx="308113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9" name="组合 58"/>
            <p:cNvGrpSpPr/>
            <p:nvPr/>
          </p:nvGrpSpPr>
          <p:grpSpPr>
            <a:xfrm>
              <a:off x="3528391" y="2094223"/>
              <a:ext cx="208722" cy="1362355"/>
              <a:chOff x="3528391" y="2094223"/>
              <a:chExt cx="208722" cy="1362355"/>
            </a:xfrm>
          </p:grpSpPr>
          <p:cxnSp>
            <p:nvCxnSpPr>
              <p:cNvPr id="54" name="直接连接符 53"/>
              <p:cNvCxnSpPr/>
              <p:nvPr/>
            </p:nvCxnSpPr>
            <p:spPr>
              <a:xfrm flipV="1">
                <a:off x="3528391" y="2094223"/>
                <a:ext cx="208722" cy="379063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直接连接符 55"/>
              <p:cNvCxnSpPr/>
              <p:nvPr/>
            </p:nvCxnSpPr>
            <p:spPr>
              <a:xfrm>
                <a:off x="3548270" y="2753139"/>
                <a:ext cx="168965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直接连接符 57"/>
              <p:cNvCxnSpPr/>
              <p:nvPr/>
            </p:nvCxnSpPr>
            <p:spPr>
              <a:xfrm>
                <a:off x="3528391" y="3110948"/>
                <a:ext cx="208722" cy="34563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0" name="组合 59"/>
            <p:cNvGrpSpPr/>
            <p:nvPr/>
          </p:nvGrpSpPr>
          <p:grpSpPr>
            <a:xfrm>
              <a:off x="3571463" y="4442881"/>
              <a:ext cx="208722" cy="1362355"/>
              <a:chOff x="3528391" y="2094223"/>
              <a:chExt cx="208722" cy="1362355"/>
            </a:xfrm>
          </p:grpSpPr>
          <p:cxnSp>
            <p:nvCxnSpPr>
              <p:cNvPr id="61" name="直接连接符 60"/>
              <p:cNvCxnSpPr/>
              <p:nvPr/>
            </p:nvCxnSpPr>
            <p:spPr>
              <a:xfrm flipV="1">
                <a:off x="3528391" y="2094223"/>
                <a:ext cx="208722" cy="379063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直接连接符 61"/>
              <p:cNvCxnSpPr/>
              <p:nvPr/>
            </p:nvCxnSpPr>
            <p:spPr>
              <a:xfrm>
                <a:off x="3548270" y="2753139"/>
                <a:ext cx="168965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直接连接符 62"/>
              <p:cNvCxnSpPr/>
              <p:nvPr/>
            </p:nvCxnSpPr>
            <p:spPr>
              <a:xfrm>
                <a:off x="3528391" y="3110948"/>
                <a:ext cx="208722" cy="34563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4" name="组合 63"/>
            <p:cNvGrpSpPr/>
            <p:nvPr/>
          </p:nvGrpSpPr>
          <p:grpSpPr>
            <a:xfrm flipH="1">
              <a:off x="8524460" y="2057868"/>
              <a:ext cx="217010" cy="1362355"/>
              <a:chOff x="3528391" y="2094223"/>
              <a:chExt cx="208722" cy="1362355"/>
            </a:xfrm>
          </p:grpSpPr>
          <p:cxnSp>
            <p:nvCxnSpPr>
              <p:cNvPr id="65" name="直接连接符 64"/>
              <p:cNvCxnSpPr/>
              <p:nvPr/>
            </p:nvCxnSpPr>
            <p:spPr>
              <a:xfrm flipV="1">
                <a:off x="3528391" y="2094223"/>
                <a:ext cx="208722" cy="379063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直接连接符 65"/>
              <p:cNvCxnSpPr/>
              <p:nvPr/>
            </p:nvCxnSpPr>
            <p:spPr>
              <a:xfrm>
                <a:off x="3548270" y="2753139"/>
                <a:ext cx="168965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直接连接符 66"/>
              <p:cNvCxnSpPr/>
              <p:nvPr/>
            </p:nvCxnSpPr>
            <p:spPr>
              <a:xfrm>
                <a:off x="3528391" y="3110948"/>
                <a:ext cx="208722" cy="34563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8" name="组合 67"/>
            <p:cNvGrpSpPr/>
            <p:nvPr/>
          </p:nvGrpSpPr>
          <p:grpSpPr>
            <a:xfrm flipH="1">
              <a:off x="8567532" y="4406526"/>
              <a:ext cx="217010" cy="1362355"/>
              <a:chOff x="3528391" y="2094223"/>
              <a:chExt cx="208722" cy="1362355"/>
            </a:xfrm>
          </p:grpSpPr>
          <p:cxnSp>
            <p:nvCxnSpPr>
              <p:cNvPr id="69" name="直接连接符 68"/>
              <p:cNvCxnSpPr/>
              <p:nvPr/>
            </p:nvCxnSpPr>
            <p:spPr>
              <a:xfrm flipV="1">
                <a:off x="3528391" y="2094223"/>
                <a:ext cx="208722" cy="379063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直接连接符 69"/>
              <p:cNvCxnSpPr/>
              <p:nvPr/>
            </p:nvCxnSpPr>
            <p:spPr>
              <a:xfrm>
                <a:off x="3548270" y="2753139"/>
                <a:ext cx="168965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直接连接符 70"/>
              <p:cNvCxnSpPr/>
              <p:nvPr/>
            </p:nvCxnSpPr>
            <p:spPr>
              <a:xfrm>
                <a:off x="3528391" y="3110948"/>
                <a:ext cx="208722" cy="34563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1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66004" y="218476"/>
            <a:ext cx="2465705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/>
              </a:rPr>
              <a:t>公 司 组 织 架 构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946429" y="1440721"/>
            <a:ext cx="10301655" cy="4452111"/>
            <a:chOff x="946429" y="1440721"/>
            <a:chExt cx="10301655" cy="4452111"/>
          </a:xfrm>
        </p:grpSpPr>
        <p:cxnSp>
          <p:nvCxnSpPr>
            <p:cNvPr id="14" name="直接连接符 13"/>
            <p:cNvCxnSpPr/>
            <p:nvPr/>
          </p:nvCxnSpPr>
          <p:spPr>
            <a:xfrm flipV="1">
              <a:off x="3950083" y="2152845"/>
              <a:ext cx="777305" cy="1251955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接连接符 14"/>
            <p:cNvCxnSpPr/>
            <p:nvPr/>
          </p:nvCxnSpPr>
          <p:spPr>
            <a:xfrm flipH="1" flipV="1">
              <a:off x="8297318" y="3893597"/>
              <a:ext cx="470164" cy="136076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/>
          </p:nvCxnSpPr>
          <p:spPr>
            <a:xfrm flipH="1" flipV="1">
              <a:off x="10003827" y="2272920"/>
              <a:ext cx="496397" cy="1376074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>
              <a:endCxn id="26" idx="2"/>
            </p:cNvCxnSpPr>
            <p:nvPr/>
          </p:nvCxnSpPr>
          <p:spPr>
            <a:xfrm flipV="1">
              <a:off x="5592264" y="4150066"/>
              <a:ext cx="503418" cy="1103023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接连接符 17"/>
            <p:cNvCxnSpPr/>
            <p:nvPr/>
          </p:nvCxnSpPr>
          <p:spPr>
            <a:xfrm>
              <a:off x="1775012" y="3776425"/>
              <a:ext cx="8492038" cy="0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9" name="组合 18"/>
            <p:cNvGrpSpPr/>
            <p:nvPr/>
          </p:nvGrpSpPr>
          <p:grpSpPr>
            <a:xfrm>
              <a:off x="946429" y="3101790"/>
              <a:ext cx="1336777" cy="1336775"/>
              <a:chOff x="2156549" y="2881916"/>
              <a:chExt cx="2249915" cy="2249913"/>
            </a:xfrm>
          </p:grpSpPr>
          <p:grpSp>
            <p:nvGrpSpPr>
              <p:cNvPr id="20" name="组合 19"/>
              <p:cNvGrpSpPr/>
              <p:nvPr/>
            </p:nvGrpSpPr>
            <p:grpSpPr>
              <a:xfrm>
                <a:off x="2156549" y="2881916"/>
                <a:ext cx="2249915" cy="2249913"/>
                <a:chOff x="1168839" y="2212194"/>
                <a:chExt cx="2535830" cy="2535828"/>
              </a:xfrm>
            </p:grpSpPr>
            <p:sp>
              <p:nvSpPr>
                <p:cNvPr id="22" name="椭圆 21"/>
                <p:cNvSpPr/>
                <p:nvPr/>
              </p:nvSpPr>
              <p:spPr>
                <a:xfrm>
                  <a:off x="1168839" y="2212194"/>
                  <a:ext cx="2535830" cy="253582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23" name="椭圆 22"/>
                <p:cNvSpPr/>
                <p:nvPr/>
              </p:nvSpPr>
              <p:spPr>
                <a:xfrm>
                  <a:off x="1290272" y="2333626"/>
                  <a:ext cx="2292965" cy="2292965"/>
                </a:xfrm>
                <a:prstGeom prst="ellipse">
                  <a:avLst/>
                </a:prstGeom>
                <a:solidFill>
                  <a:schemeClr val="tx1">
                    <a:lumMod val="95000"/>
                    <a:lumOff val="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21" name="文本框 20"/>
              <p:cNvSpPr txBox="1"/>
              <p:nvPr/>
            </p:nvSpPr>
            <p:spPr>
              <a:xfrm>
                <a:off x="2538232" y="3456961"/>
                <a:ext cx="1479112" cy="11895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</a:t>
                </a:r>
                <a:endParaRPr lang="en-US" altLang="zh-CN" sz="2000" b="1">
                  <a:solidFill>
                    <a:schemeClr val="bg1"/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名称</a:t>
                </a:r>
              </a:p>
            </p:txBody>
          </p:sp>
        </p:grpSp>
        <p:grpSp>
          <p:nvGrpSpPr>
            <p:cNvPr id="24" name="组合 23"/>
            <p:cNvGrpSpPr/>
            <p:nvPr/>
          </p:nvGrpSpPr>
          <p:grpSpPr>
            <a:xfrm>
              <a:off x="5428868" y="3101790"/>
              <a:ext cx="1336777" cy="1336775"/>
              <a:chOff x="2156549" y="2881916"/>
              <a:chExt cx="2249915" cy="2249913"/>
            </a:xfrm>
          </p:grpSpPr>
          <p:grpSp>
            <p:nvGrpSpPr>
              <p:cNvPr id="25" name="组合 24"/>
              <p:cNvGrpSpPr/>
              <p:nvPr/>
            </p:nvGrpSpPr>
            <p:grpSpPr>
              <a:xfrm>
                <a:off x="2156549" y="2881916"/>
                <a:ext cx="2249915" cy="2249913"/>
                <a:chOff x="1168839" y="2212194"/>
                <a:chExt cx="2535830" cy="2535828"/>
              </a:xfrm>
            </p:grpSpPr>
            <p:sp>
              <p:nvSpPr>
                <p:cNvPr id="27" name="椭圆 26"/>
                <p:cNvSpPr/>
                <p:nvPr/>
              </p:nvSpPr>
              <p:spPr>
                <a:xfrm>
                  <a:off x="1168839" y="2212194"/>
                  <a:ext cx="2535830" cy="253582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28" name="椭圆 27"/>
                <p:cNvSpPr/>
                <p:nvPr/>
              </p:nvSpPr>
              <p:spPr>
                <a:xfrm>
                  <a:off x="1290272" y="2333626"/>
                  <a:ext cx="2292965" cy="2292965"/>
                </a:xfrm>
                <a:prstGeom prst="ellipse">
                  <a:avLst/>
                </a:prstGeom>
                <a:solidFill>
                  <a:schemeClr val="tx1">
                    <a:lumMod val="95000"/>
                    <a:lumOff val="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26" name="文本框 25"/>
              <p:cNvSpPr txBox="1"/>
              <p:nvPr/>
            </p:nvSpPr>
            <p:spPr>
              <a:xfrm>
                <a:off x="2538232" y="3456961"/>
                <a:ext cx="1479112" cy="11895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</a:t>
                </a:r>
                <a:endParaRPr lang="en-US" altLang="zh-CN" sz="2000" b="1">
                  <a:solidFill>
                    <a:schemeClr val="bg1"/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名称</a:t>
                </a:r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9911307" y="3101790"/>
              <a:ext cx="1336777" cy="1336775"/>
              <a:chOff x="2156549" y="2881916"/>
              <a:chExt cx="2249915" cy="2249913"/>
            </a:xfrm>
          </p:grpSpPr>
          <p:grpSp>
            <p:nvGrpSpPr>
              <p:cNvPr id="30" name="组合 29"/>
              <p:cNvGrpSpPr/>
              <p:nvPr/>
            </p:nvGrpSpPr>
            <p:grpSpPr>
              <a:xfrm>
                <a:off x="2156549" y="2881916"/>
                <a:ext cx="2249915" cy="2249913"/>
                <a:chOff x="1168839" y="2212194"/>
                <a:chExt cx="2535830" cy="2535828"/>
              </a:xfrm>
            </p:grpSpPr>
            <p:sp>
              <p:nvSpPr>
                <p:cNvPr id="32" name="椭圆 31"/>
                <p:cNvSpPr/>
                <p:nvPr/>
              </p:nvSpPr>
              <p:spPr>
                <a:xfrm>
                  <a:off x="1168839" y="2212194"/>
                  <a:ext cx="2535830" cy="253582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33" name="椭圆 32"/>
                <p:cNvSpPr/>
                <p:nvPr/>
              </p:nvSpPr>
              <p:spPr>
                <a:xfrm>
                  <a:off x="1290272" y="2333626"/>
                  <a:ext cx="2292965" cy="2292965"/>
                </a:xfrm>
                <a:prstGeom prst="ellipse">
                  <a:avLst/>
                </a:prstGeom>
                <a:solidFill>
                  <a:schemeClr val="tx1">
                    <a:lumMod val="95000"/>
                    <a:lumOff val="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31" name="文本框 30"/>
              <p:cNvSpPr txBox="1"/>
              <p:nvPr/>
            </p:nvSpPr>
            <p:spPr>
              <a:xfrm>
                <a:off x="2538232" y="3456961"/>
                <a:ext cx="1479112" cy="11895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</a:t>
                </a:r>
                <a:endParaRPr lang="en-US" altLang="zh-CN" sz="2000" b="1">
                  <a:solidFill>
                    <a:schemeClr val="bg1"/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名称</a:t>
                </a:r>
              </a:p>
            </p:txBody>
          </p:sp>
        </p:grpSp>
        <p:grpSp>
          <p:nvGrpSpPr>
            <p:cNvPr id="34" name="组合 33"/>
            <p:cNvGrpSpPr/>
            <p:nvPr/>
          </p:nvGrpSpPr>
          <p:grpSpPr>
            <a:xfrm>
              <a:off x="4061209" y="1440721"/>
              <a:ext cx="1336777" cy="1336775"/>
              <a:chOff x="2156549" y="2881916"/>
              <a:chExt cx="2249915" cy="2249913"/>
            </a:xfrm>
          </p:grpSpPr>
          <p:grpSp>
            <p:nvGrpSpPr>
              <p:cNvPr id="35" name="组合 34"/>
              <p:cNvGrpSpPr/>
              <p:nvPr/>
            </p:nvGrpSpPr>
            <p:grpSpPr>
              <a:xfrm>
                <a:off x="2156549" y="2881916"/>
                <a:ext cx="2249915" cy="2249913"/>
                <a:chOff x="1168839" y="2212194"/>
                <a:chExt cx="2535830" cy="2535828"/>
              </a:xfrm>
            </p:grpSpPr>
            <p:sp>
              <p:nvSpPr>
                <p:cNvPr id="37" name="椭圆 36"/>
                <p:cNvSpPr/>
                <p:nvPr/>
              </p:nvSpPr>
              <p:spPr>
                <a:xfrm>
                  <a:off x="1168839" y="2212194"/>
                  <a:ext cx="2535830" cy="253582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38" name="椭圆 37"/>
                <p:cNvSpPr/>
                <p:nvPr/>
              </p:nvSpPr>
              <p:spPr>
                <a:xfrm>
                  <a:off x="1290272" y="2333626"/>
                  <a:ext cx="2292965" cy="2292965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36" name="文本框 35"/>
              <p:cNvSpPr txBox="1"/>
              <p:nvPr/>
            </p:nvSpPr>
            <p:spPr>
              <a:xfrm>
                <a:off x="2538232" y="3456961"/>
                <a:ext cx="1479112" cy="11895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</a:t>
                </a:r>
                <a:endParaRPr lang="en-US" altLang="zh-CN" sz="20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名称</a:t>
                </a:r>
              </a:p>
            </p:txBody>
          </p:sp>
        </p:grpSp>
        <p:grpSp>
          <p:nvGrpSpPr>
            <p:cNvPr id="39" name="组合 38"/>
            <p:cNvGrpSpPr/>
            <p:nvPr/>
          </p:nvGrpSpPr>
          <p:grpSpPr>
            <a:xfrm>
              <a:off x="5052674" y="4846444"/>
              <a:ext cx="978090" cy="978089"/>
              <a:chOff x="2156549" y="2881916"/>
              <a:chExt cx="2249915" cy="2249913"/>
            </a:xfrm>
          </p:grpSpPr>
          <p:grpSp>
            <p:nvGrpSpPr>
              <p:cNvPr id="40" name="组合 39"/>
              <p:cNvGrpSpPr/>
              <p:nvPr/>
            </p:nvGrpSpPr>
            <p:grpSpPr>
              <a:xfrm>
                <a:off x="2156549" y="2881916"/>
                <a:ext cx="2249915" cy="2249913"/>
                <a:chOff x="1168839" y="2212194"/>
                <a:chExt cx="2535830" cy="2535828"/>
              </a:xfrm>
            </p:grpSpPr>
            <p:sp>
              <p:nvSpPr>
                <p:cNvPr id="42" name="椭圆 41"/>
                <p:cNvSpPr/>
                <p:nvPr/>
              </p:nvSpPr>
              <p:spPr>
                <a:xfrm>
                  <a:off x="1168839" y="2212194"/>
                  <a:ext cx="2535830" cy="253582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43" name="椭圆 42"/>
                <p:cNvSpPr/>
                <p:nvPr/>
              </p:nvSpPr>
              <p:spPr>
                <a:xfrm>
                  <a:off x="1290272" y="2333626"/>
                  <a:ext cx="2292965" cy="2292965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41" name="文本框 40"/>
              <p:cNvSpPr txBox="1"/>
              <p:nvPr/>
            </p:nvSpPr>
            <p:spPr>
              <a:xfrm>
                <a:off x="2538231" y="3333233"/>
                <a:ext cx="1479112" cy="13423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</a:t>
                </a:r>
                <a:endParaRPr lang="en-US" altLang="zh-CN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名称</a:t>
                </a:r>
              </a:p>
            </p:txBody>
          </p:sp>
        </p:grpSp>
        <p:grpSp>
          <p:nvGrpSpPr>
            <p:cNvPr id="44" name="组合 43"/>
            <p:cNvGrpSpPr/>
            <p:nvPr/>
          </p:nvGrpSpPr>
          <p:grpSpPr>
            <a:xfrm>
              <a:off x="8327260" y="4849786"/>
              <a:ext cx="978090" cy="978089"/>
              <a:chOff x="2156549" y="2881916"/>
              <a:chExt cx="2249915" cy="2249913"/>
            </a:xfrm>
          </p:grpSpPr>
          <p:grpSp>
            <p:nvGrpSpPr>
              <p:cNvPr id="45" name="组合 44"/>
              <p:cNvGrpSpPr/>
              <p:nvPr/>
            </p:nvGrpSpPr>
            <p:grpSpPr>
              <a:xfrm>
                <a:off x="2156549" y="2881916"/>
                <a:ext cx="2249915" cy="2249913"/>
                <a:chOff x="1168839" y="2212194"/>
                <a:chExt cx="2535830" cy="2535828"/>
              </a:xfrm>
            </p:grpSpPr>
            <p:sp>
              <p:nvSpPr>
                <p:cNvPr id="47" name="椭圆 46"/>
                <p:cNvSpPr/>
                <p:nvPr/>
              </p:nvSpPr>
              <p:spPr>
                <a:xfrm>
                  <a:off x="1168839" y="2212194"/>
                  <a:ext cx="2535830" cy="2535828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48" name="椭圆 47"/>
                <p:cNvSpPr/>
                <p:nvPr/>
              </p:nvSpPr>
              <p:spPr>
                <a:xfrm>
                  <a:off x="1290272" y="2333626"/>
                  <a:ext cx="2292965" cy="2292965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46" name="文本框 45"/>
              <p:cNvSpPr txBox="1"/>
              <p:nvPr/>
            </p:nvSpPr>
            <p:spPr>
              <a:xfrm>
                <a:off x="2538231" y="3333233"/>
                <a:ext cx="1479112" cy="13423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</a:t>
                </a:r>
                <a:endParaRPr lang="en-US" altLang="zh-CN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名称</a:t>
                </a:r>
              </a:p>
            </p:txBody>
          </p:sp>
        </p:grpSp>
        <p:grpSp>
          <p:nvGrpSpPr>
            <p:cNvPr id="49" name="组合 48"/>
            <p:cNvGrpSpPr/>
            <p:nvPr/>
          </p:nvGrpSpPr>
          <p:grpSpPr>
            <a:xfrm>
              <a:off x="9458120" y="1737986"/>
              <a:ext cx="978090" cy="978089"/>
              <a:chOff x="2156549" y="2881916"/>
              <a:chExt cx="2249915" cy="2249913"/>
            </a:xfrm>
          </p:grpSpPr>
          <p:grpSp>
            <p:nvGrpSpPr>
              <p:cNvPr id="50" name="组合 49"/>
              <p:cNvGrpSpPr/>
              <p:nvPr/>
            </p:nvGrpSpPr>
            <p:grpSpPr>
              <a:xfrm>
                <a:off x="2156549" y="2881916"/>
                <a:ext cx="2249915" cy="2249913"/>
                <a:chOff x="1168839" y="2212194"/>
                <a:chExt cx="2535830" cy="2535828"/>
              </a:xfrm>
            </p:grpSpPr>
            <p:sp>
              <p:nvSpPr>
                <p:cNvPr id="52" name="椭圆 51"/>
                <p:cNvSpPr/>
                <p:nvPr/>
              </p:nvSpPr>
              <p:spPr>
                <a:xfrm>
                  <a:off x="1168839" y="2212194"/>
                  <a:ext cx="2535830" cy="253582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53" name="椭圆 52"/>
                <p:cNvSpPr/>
                <p:nvPr/>
              </p:nvSpPr>
              <p:spPr>
                <a:xfrm>
                  <a:off x="1290272" y="2333626"/>
                  <a:ext cx="2292965" cy="2292965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51" name="文本框 50"/>
              <p:cNvSpPr txBox="1"/>
              <p:nvPr/>
            </p:nvSpPr>
            <p:spPr>
              <a:xfrm>
                <a:off x="2538231" y="3333233"/>
                <a:ext cx="1479112" cy="13423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</a:t>
                </a:r>
                <a:endParaRPr lang="en-US" altLang="zh-CN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名称</a:t>
                </a:r>
              </a:p>
            </p:txBody>
          </p:sp>
        </p:grpSp>
        <p:grpSp>
          <p:nvGrpSpPr>
            <p:cNvPr id="54" name="组合 53"/>
            <p:cNvGrpSpPr/>
            <p:nvPr/>
          </p:nvGrpSpPr>
          <p:grpSpPr>
            <a:xfrm>
              <a:off x="5402445" y="1603914"/>
              <a:ext cx="913130" cy="854456"/>
              <a:chOff x="1083933" y="4833658"/>
              <a:chExt cx="913130" cy="854456"/>
            </a:xfrm>
          </p:grpSpPr>
          <p:sp>
            <p:nvSpPr>
              <p:cNvPr id="55" name="文本框 54"/>
              <p:cNvSpPr txBox="1"/>
              <p:nvPr/>
            </p:nvSpPr>
            <p:spPr>
              <a:xfrm>
                <a:off x="1083933" y="4833658"/>
                <a:ext cx="913130" cy="2603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  <p:sp>
            <p:nvSpPr>
              <p:cNvPr id="56" name="文本框 55"/>
              <p:cNvSpPr txBox="1"/>
              <p:nvPr/>
            </p:nvSpPr>
            <p:spPr>
              <a:xfrm>
                <a:off x="1083933" y="5130711"/>
                <a:ext cx="913130" cy="2603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  <p:sp>
            <p:nvSpPr>
              <p:cNvPr id="57" name="文本框 56"/>
              <p:cNvSpPr txBox="1"/>
              <p:nvPr/>
            </p:nvSpPr>
            <p:spPr>
              <a:xfrm>
                <a:off x="1083933" y="5427764"/>
                <a:ext cx="913130" cy="2603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</p:grpSp>
        <p:grpSp>
          <p:nvGrpSpPr>
            <p:cNvPr id="58" name="组合 57"/>
            <p:cNvGrpSpPr/>
            <p:nvPr/>
          </p:nvGrpSpPr>
          <p:grpSpPr>
            <a:xfrm>
              <a:off x="8325365" y="1756071"/>
              <a:ext cx="913130" cy="854456"/>
              <a:chOff x="1083933" y="4833658"/>
              <a:chExt cx="913130" cy="854456"/>
            </a:xfrm>
          </p:grpSpPr>
          <p:sp>
            <p:nvSpPr>
              <p:cNvPr id="59" name="文本框 58"/>
              <p:cNvSpPr txBox="1"/>
              <p:nvPr/>
            </p:nvSpPr>
            <p:spPr>
              <a:xfrm>
                <a:off x="1083933" y="4833658"/>
                <a:ext cx="913130" cy="2603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  <p:sp>
            <p:nvSpPr>
              <p:cNvPr id="60" name="文本框 59"/>
              <p:cNvSpPr txBox="1"/>
              <p:nvPr/>
            </p:nvSpPr>
            <p:spPr>
              <a:xfrm>
                <a:off x="1083933" y="5130711"/>
                <a:ext cx="913130" cy="2603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  <p:sp>
            <p:nvSpPr>
              <p:cNvPr id="61" name="文本框 60"/>
              <p:cNvSpPr txBox="1"/>
              <p:nvPr/>
            </p:nvSpPr>
            <p:spPr>
              <a:xfrm>
                <a:off x="1083933" y="5427764"/>
                <a:ext cx="913130" cy="2603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</p:grpSp>
        <p:grpSp>
          <p:nvGrpSpPr>
            <p:cNvPr id="62" name="组合 61"/>
            <p:cNvGrpSpPr/>
            <p:nvPr/>
          </p:nvGrpSpPr>
          <p:grpSpPr>
            <a:xfrm>
              <a:off x="9459159" y="5038376"/>
              <a:ext cx="913130" cy="854456"/>
              <a:chOff x="1083933" y="4833658"/>
              <a:chExt cx="913130" cy="854456"/>
            </a:xfrm>
          </p:grpSpPr>
          <p:sp>
            <p:nvSpPr>
              <p:cNvPr id="63" name="文本框 62"/>
              <p:cNvSpPr txBox="1"/>
              <p:nvPr/>
            </p:nvSpPr>
            <p:spPr>
              <a:xfrm>
                <a:off x="1083933" y="4833658"/>
                <a:ext cx="913130" cy="2603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  <p:sp>
            <p:nvSpPr>
              <p:cNvPr id="64" name="文本框 63"/>
              <p:cNvSpPr txBox="1"/>
              <p:nvPr/>
            </p:nvSpPr>
            <p:spPr>
              <a:xfrm>
                <a:off x="1083933" y="5130711"/>
                <a:ext cx="913130" cy="2603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  <p:sp>
            <p:nvSpPr>
              <p:cNvPr id="65" name="文本框 64"/>
              <p:cNvSpPr txBox="1"/>
              <p:nvPr/>
            </p:nvSpPr>
            <p:spPr>
              <a:xfrm>
                <a:off x="1083933" y="5427764"/>
                <a:ext cx="913130" cy="2603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</p:grpSp>
        <p:grpSp>
          <p:nvGrpSpPr>
            <p:cNvPr id="66" name="组合 65"/>
            <p:cNvGrpSpPr/>
            <p:nvPr/>
          </p:nvGrpSpPr>
          <p:grpSpPr>
            <a:xfrm>
              <a:off x="6165781" y="5024973"/>
              <a:ext cx="913130" cy="854456"/>
              <a:chOff x="1083933" y="4833658"/>
              <a:chExt cx="913130" cy="854456"/>
            </a:xfrm>
          </p:grpSpPr>
          <p:sp>
            <p:nvSpPr>
              <p:cNvPr id="67" name="文本框 66"/>
              <p:cNvSpPr txBox="1"/>
              <p:nvPr/>
            </p:nvSpPr>
            <p:spPr>
              <a:xfrm>
                <a:off x="1083933" y="4833658"/>
                <a:ext cx="913130" cy="2603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  <p:sp>
            <p:nvSpPr>
              <p:cNvPr id="68" name="文本框 67"/>
              <p:cNvSpPr txBox="1"/>
              <p:nvPr/>
            </p:nvSpPr>
            <p:spPr>
              <a:xfrm>
                <a:off x="1083933" y="5130711"/>
                <a:ext cx="913130" cy="2603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  <p:sp>
            <p:nvSpPr>
              <p:cNvPr id="69" name="文本框 68"/>
              <p:cNvSpPr txBox="1"/>
              <p:nvPr/>
            </p:nvSpPr>
            <p:spPr>
              <a:xfrm>
                <a:off x="1083933" y="5427764"/>
                <a:ext cx="913130" cy="2603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</p:grpSp>
        <p:sp>
          <p:nvSpPr>
            <p:cNvPr id="70" name="椭圆 69"/>
            <p:cNvSpPr/>
            <p:nvPr/>
          </p:nvSpPr>
          <p:spPr>
            <a:xfrm>
              <a:off x="2934120" y="2896618"/>
              <a:ext cx="1795478" cy="1795473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71" name="椭圆 70"/>
            <p:cNvSpPr/>
            <p:nvPr/>
          </p:nvSpPr>
          <p:spPr>
            <a:xfrm>
              <a:off x="7416559" y="2896618"/>
              <a:ext cx="1795478" cy="1795473"/>
            </a:xfrm>
            <a:prstGeom prst="ellipse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66004" y="218476"/>
            <a:ext cx="2465705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/>
              </a:rPr>
              <a:t>公 司 组 织 架 构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1161820" y="1678363"/>
            <a:ext cx="9860596" cy="4040264"/>
            <a:chOff x="1161820" y="1678363"/>
            <a:chExt cx="9860596" cy="4040264"/>
          </a:xfrm>
        </p:grpSpPr>
        <p:cxnSp>
          <p:nvCxnSpPr>
            <p:cNvPr id="60" name="直接连接符 59"/>
            <p:cNvCxnSpPr/>
            <p:nvPr/>
          </p:nvCxnSpPr>
          <p:spPr>
            <a:xfrm flipH="1">
              <a:off x="1934976" y="4418674"/>
              <a:ext cx="0" cy="722234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ysDash"/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直接连接符 60"/>
            <p:cNvCxnSpPr/>
            <p:nvPr/>
          </p:nvCxnSpPr>
          <p:spPr>
            <a:xfrm flipH="1">
              <a:off x="4015488" y="4418674"/>
              <a:ext cx="0" cy="722234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ysDash"/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直接连接符 61"/>
            <p:cNvCxnSpPr/>
            <p:nvPr/>
          </p:nvCxnSpPr>
          <p:spPr>
            <a:xfrm flipH="1">
              <a:off x="6089650" y="4418674"/>
              <a:ext cx="0" cy="722234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ysDash"/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直接连接符 62"/>
            <p:cNvCxnSpPr/>
            <p:nvPr/>
          </p:nvCxnSpPr>
          <p:spPr>
            <a:xfrm flipH="1">
              <a:off x="8170162" y="4418674"/>
              <a:ext cx="0" cy="722234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ysDash"/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直接连接符 63"/>
            <p:cNvCxnSpPr/>
            <p:nvPr/>
          </p:nvCxnSpPr>
          <p:spPr>
            <a:xfrm flipH="1">
              <a:off x="10255643" y="4418674"/>
              <a:ext cx="0" cy="722234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ysDash"/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圆角矩形 14"/>
            <p:cNvSpPr/>
            <p:nvPr/>
          </p:nvSpPr>
          <p:spPr bwMode="auto">
            <a:xfrm>
              <a:off x="5175132" y="1678363"/>
              <a:ext cx="1841735" cy="936149"/>
            </a:xfrm>
            <a:prstGeom prst="roundRect">
              <a:avLst>
                <a:gd name="adj" fmla="val 12446"/>
              </a:avLst>
            </a:prstGeom>
            <a:solidFill>
              <a:srgbClr val="FFC000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grpSp>
          <p:nvGrpSpPr>
            <p:cNvPr id="66" name="组合 65"/>
            <p:cNvGrpSpPr/>
            <p:nvPr/>
          </p:nvGrpSpPr>
          <p:grpSpPr>
            <a:xfrm>
              <a:off x="1934976" y="2614513"/>
              <a:ext cx="8322048" cy="973242"/>
              <a:chOff x="1934976" y="2976367"/>
              <a:chExt cx="8322048" cy="1255537"/>
            </a:xfrm>
            <a:effectLst/>
          </p:grpSpPr>
          <p:cxnSp>
            <p:nvCxnSpPr>
              <p:cNvPr id="67" name="肘形连接符 21"/>
              <p:cNvCxnSpPr>
                <a:endCxn id="65" idx="2"/>
              </p:cNvCxnSpPr>
              <p:nvPr/>
            </p:nvCxnSpPr>
            <p:spPr>
              <a:xfrm rot="5400000" flipH="1" flipV="1">
                <a:off x="3391818" y="1519525"/>
                <a:ext cx="1247340" cy="4161024"/>
              </a:xfrm>
              <a:prstGeom prst="bentConnector3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肘形连接符 22"/>
              <p:cNvCxnSpPr>
                <a:endCxn id="65" idx="2"/>
              </p:cNvCxnSpPr>
              <p:nvPr/>
            </p:nvCxnSpPr>
            <p:spPr>
              <a:xfrm rot="5400000" flipH="1" flipV="1">
                <a:off x="4432074" y="2559783"/>
                <a:ext cx="1247341" cy="2080512"/>
              </a:xfrm>
              <a:prstGeom prst="bentConnector3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肘形连接符 23"/>
              <p:cNvCxnSpPr>
                <a:endCxn id="65" idx="2"/>
              </p:cNvCxnSpPr>
              <p:nvPr/>
            </p:nvCxnSpPr>
            <p:spPr>
              <a:xfrm rot="5400000" flipH="1" flipV="1">
                <a:off x="5472329" y="3601883"/>
                <a:ext cx="1247342" cy="12700"/>
              </a:xfrm>
              <a:prstGeom prst="bentConnector3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肘形连接符 24"/>
              <p:cNvCxnSpPr>
                <a:endCxn id="65" idx="2"/>
              </p:cNvCxnSpPr>
              <p:nvPr/>
            </p:nvCxnSpPr>
            <p:spPr>
              <a:xfrm rot="16200000" flipV="1">
                <a:off x="6512585" y="2559785"/>
                <a:ext cx="1247341" cy="2080512"/>
              </a:xfrm>
              <a:prstGeom prst="bentConnector3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肘形连接符 25"/>
              <p:cNvCxnSpPr>
                <a:endCxn id="65" idx="2"/>
              </p:cNvCxnSpPr>
              <p:nvPr/>
            </p:nvCxnSpPr>
            <p:spPr>
              <a:xfrm rot="16200000" flipV="1">
                <a:off x="7552841" y="1519531"/>
                <a:ext cx="1247342" cy="4161024"/>
              </a:xfrm>
              <a:prstGeom prst="bentConnector3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2" name="文本框 71"/>
            <p:cNvSpPr txBox="1"/>
            <p:nvPr/>
          </p:nvSpPr>
          <p:spPr>
            <a:xfrm>
              <a:off x="5343310" y="1836035"/>
              <a:ext cx="1518082" cy="583565"/>
            </a:xfrm>
            <a:prstGeom prst="rect">
              <a:avLst/>
            </a:prstGeom>
            <a:noFill/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总经理</a:t>
              </a:r>
            </a:p>
          </p:txBody>
        </p:sp>
        <p:sp>
          <p:nvSpPr>
            <p:cNvPr id="73" name="圆角矩形 32"/>
            <p:cNvSpPr/>
            <p:nvPr/>
          </p:nvSpPr>
          <p:spPr bwMode="auto">
            <a:xfrm>
              <a:off x="1169583" y="4940533"/>
              <a:ext cx="1530785" cy="778094"/>
            </a:xfrm>
            <a:prstGeom prst="roundRect">
              <a:avLst>
                <a:gd name="adj" fmla="val 12446"/>
              </a:avLst>
            </a:prstGeom>
            <a:solidFill>
              <a:srgbClr val="FFC000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74" name="圆角矩形 33"/>
            <p:cNvSpPr/>
            <p:nvPr/>
          </p:nvSpPr>
          <p:spPr bwMode="auto">
            <a:xfrm>
              <a:off x="3250095" y="4940533"/>
              <a:ext cx="1530785" cy="778094"/>
            </a:xfrm>
            <a:prstGeom prst="roundRect">
              <a:avLst>
                <a:gd name="adj" fmla="val 12446"/>
              </a:avLst>
            </a:prstGeom>
            <a:solidFill>
              <a:srgbClr val="FFC000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75" name="圆角矩形 34"/>
            <p:cNvSpPr/>
            <p:nvPr/>
          </p:nvSpPr>
          <p:spPr bwMode="auto">
            <a:xfrm>
              <a:off x="5330607" y="4940533"/>
              <a:ext cx="1530785" cy="778094"/>
            </a:xfrm>
            <a:prstGeom prst="roundRect">
              <a:avLst>
                <a:gd name="adj" fmla="val 12446"/>
              </a:avLst>
            </a:prstGeom>
            <a:solidFill>
              <a:srgbClr val="FFC000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76" name="圆角矩形 35"/>
            <p:cNvSpPr/>
            <p:nvPr/>
          </p:nvSpPr>
          <p:spPr bwMode="auto">
            <a:xfrm>
              <a:off x="7411119" y="4940533"/>
              <a:ext cx="1530785" cy="778094"/>
            </a:xfrm>
            <a:prstGeom prst="roundRect">
              <a:avLst>
                <a:gd name="adj" fmla="val 12446"/>
              </a:avLst>
            </a:prstGeom>
            <a:solidFill>
              <a:srgbClr val="FFC000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77" name="圆角矩形 36"/>
            <p:cNvSpPr/>
            <p:nvPr/>
          </p:nvSpPr>
          <p:spPr bwMode="auto">
            <a:xfrm>
              <a:off x="9491631" y="4940533"/>
              <a:ext cx="1530785" cy="778094"/>
            </a:xfrm>
            <a:prstGeom prst="roundRect">
              <a:avLst>
                <a:gd name="adj" fmla="val 12446"/>
              </a:avLst>
            </a:prstGeom>
            <a:solidFill>
              <a:srgbClr val="FFC000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78" name="文本框 77"/>
            <p:cNvSpPr txBox="1"/>
            <p:nvPr/>
          </p:nvSpPr>
          <p:spPr>
            <a:xfrm>
              <a:off x="5343310" y="5140908"/>
              <a:ext cx="1518082" cy="398780"/>
            </a:xfrm>
            <a:prstGeom prst="rect">
              <a:avLst/>
            </a:prstGeom>
            <a:noFill/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79" name="文本框 78"/>
            <p:cNvSpPr txBox="1"/>
            <p:nvPr/>
          </p:nvSpPr>
          <p:spPr>
            <a:xfrm>
              <a:off x="3252565" y="5140908"/>
              <a:ext cx="1518082" cy="398780"/>
            </a:xfrm>
            <a:prstGeom prst="rect">
              <a:avLst/>
            </a:prstGeom>
            <a:noFill/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80" name="文本框 79"/>
            <p:cNvSpPr txBox="1"/>
            <p:nvPr/>
          </p:nvSpPr>
          <p:spPr>
            <a:xfrm>
              <a:off x="1161820" y="5140908"/>
              <a:ext cx="1518082" cy="398780"/>
            </a:xfrm>
            <a:prstGeom prst="rect">
              <a:avLst/>
            </a:prstGeom>
            <a:noFill/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81" name="文本框 80"/>
            <p:cNvSpPr txBox="1"/>
            <p:nvPr/>
          </p:nvSpPr>
          <p:spPr>
            <a:xfrm>
              <a:off x="7417470" y="5140908"/>
              <a:ext cx="1518082" cy="398780"/>
            </a:xfrm>
            <a:prstGeom prst="rect">
              <a:avLst/>
            </a:prstGeom>
            <a:noFill/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82" name="文本框 81"/>
            <p:cNvSpPr txBox="1"/>
            <p:nvPr/>
          </p:nvSpPr>
          <p:spPr>
            <a:xfrm>
              <a:off x="9497982" y="5140908"/>
              <a:ext cx="1518082" cy="398780"/>
            </a:xfrm>
            <a:prstGeom prst="rect">
              <a:avLst/>
            </a:prstGeom>
            <a:noFill/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" name="椭圆 1"/>
            <p:cNvSpPr/>
            <p:nvPr/>
          </p:nvSpPr>
          <p:spPr>
            <a:xfrm>
              <a:off x="1419021" y="3508513"/>
              <a:ext cx="1031910" cy="1031910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88" name="椭圆 87"/>
            <p:cNvSpPr/>
            <p:nvPr/>
          </p:nvSpPr>
          <p:spPr>
            <a:xfrm>
              <a:off x="3496358" y="3508513"/>
              <a:ext cx="1031910" cy="1031910"/>
            </a:xfrm>
            <a:prstGeom prst="ellipse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89" name="椭圆 88"/>
            <p:cNvSpPr/>
            <p:nvPr/>
          </p:nvSpPr>
          <p:spPr>
            <a:xfrm>
              <a:off x="5573695" y="3508513"/>
              <a:ext cx="1031910" cy="1031910"/>
            </a:xfrm>
            <a:prstGeom prst="ellipse">
              <a:avLst/>
            </a:prstGeom>
            <a:blipFill>
              <a:blip r:embed="rId5"/>
              <a:stretch>
                <a:fillRect/>
              </a:stretch>
            </a:blip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90" name="椭圆 89"/>
            <p:cNvSpPr/>
            <p:nvPr/>
          </p:nvSpPr>
          <p:spPr>
            <a:xfrm>
              <a:off x="7651032" y="3508513"/>
              <a:ext cx="1031910" cy="1031910"/>
            </a:xfrm>
            <a:prstGeom prst="ellipse">
              <a:avLst/>
            </a:prstGeom>
            <a:blipFill>
              <a:blip r:embed="rId6"/>
              <a:stretch>
                <a:fillRect/>
              </a:stretch>
            </a:blip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91" name="椭圆 90"/>
            <p:cNvSpPr/>
            <p:nvPr/>
          </p:nvSpPr>
          <p:spPr>
            <a:xfrm>
              <a:off x="9728370" y="3508513"/>
              <a:ext cx="1031910" cy="1031910"/>
            </a:xfrm>
            <a:prstGeom prst="ellipse">
              <a:avLst/>
            </a:prstGeom>
            <a:blipFill>
              <a:blip r:embed="rId7"/>
              <a:stretch>
                <a:fillRect/>
              </a:stretch>
            </a:blip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66004" y="218476"/>
            <a:ext cx="2465705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/>
              </a:rPr>
              <a:t>公 司 组 织 架 构</a:t>
            </a:r>
          </a:p>
        </p:txBody>
      </p:sp>
      <p:grpSp>
        <p:nvGrpSpPr>
          <p:cNvPr id="54" name="组合 53"/>
          <p:cNvGrpSpPr/>
          <p:nvPr/>
        </p:nvGrpSpPr>
        <p:grpSpPr>
          <a:xfrm>
            <a:off x="2132690" y="1513580"/>
            <a:ext cx="7977972" cy="4259035"/>
            <a:chOff x="2132690" y="1513580"/>
            <a:chExt cx="7977972" cy="4259035"/>
          </a:xfrm>
        </p:grpSpPr>
        <p:sp>
          <p:nvSpPr>
            <p:cNvPr id="14" name="Oval 25"/>
            <p:cNvSpPr/>
            <p:nvPr/>
          </p:nvSpPr>
          <p:spPr>
            <a:xfrm>
              <a:off x="4044950" y="1670515"/>
              <a:ext cx="4102100" cy="4102100"/>
            </a:xfrm>
            <a:prstGeom prst="ellipse">
              <a:avLst/>
            </a:prstGeom>
            <a:noFill/>
            <a:ln w="28575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just" eaLnBrk="1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endParaRPr lang="en-AU" sz="900" noProof="1">
                <a:latin typeface="Arial" pitchFamily="34" charset="0"/>
                <a:ea typeface="微软雅黑"/>
                <a:cs typeface="+mn-ea"/>
                <a:sym typeface="Arial" pitchFamily="34" charset="0"/>
              </a:endParaRPr>
            </a:p>
          </p:txBody>
        </p:sp>
        <p:sp>
          <p:nvSpPr>
            <p:cNvPr id="16" name="Shape 255"/>
            <p:cNvSpPr/>
            <p:nvPr/>
          </p:nvSpPr>
          <p:spPr bwMode="auto">
            <a:xfrm>
              <a:off x="7261225" y="1918165"/>
              <a:ext cx="903288" cy="904875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0800"/>
                  </a:move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  <a:ln w="76200" cap="flat">
              <a:solidFill>
                <a:schemeClr val="bg1"/>
              </a:solidFill>
              <a:miter lim="400000"/>
            </a:ln>
            <a:effectLst/>
          </p:spPr>
          <p:txBody>
            <a:bodyPr lIns="40181" tIns="40181" rIns="40181" bIns="4018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eaLnBrk="1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320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Light"/>
                </a:defRPr>
              </a:pPr>
              <a:endParaRPr sz="900" noProof="1">
                <a:solidFill>
                  <a:srgbClr val="FFFFFF"/>
                </a:solidFill>
                <a:latin typeface="Arial" pitchFamily="34" charset="0"/>
                <a:ea typeface="微软雅黑"/>
                <a:cs typeface="+mn-ea"/>
                <a:sym typeface="Arial" pitchFamily="34" charset="0"/>
              </a:endParaRPr>
            </a:p>
          </p:txBody>
        </p:sp>
        <p:sp>
          <p:nvSpPr>
            <p:cNvPr id="19" name="Shape 255"/>
            <p:cNvSpPr>
              <a:spLocks noChangeArrowheads="1"/>
            </p:cNvSpPr>
            <p:nvPr/>
          </p:nvSpPr>
          <p:spPr bwMode="auto">
            <a:xfrm>
              <a:off x="4006850" y="1921340"/>
              <a:ext cx="903288" cy="904875"/>
            </a:xfrm>
            <a:custGeom>
              <a:gdLst>
                <a:gd name="T0" fmla="*/ 47970328 w 21600"/>
                <a:gd name="T1" fmla="*/ 23985306 h 21600"/>
                <a:gd name="T2" fmla="*/ 23985188 w 21600"/>
                <a:gd name="T3" fmla="*/ 47970611 h 21600"/>
                <a:gd name="T4" fmla="*/ 0 w 21600"/>
                <a:gd name="T5" fmla="*/ 23985306 h 21600"/>
                <a:gd name="T6" fmla="*/ 23985188 w 21600"/>
                <a:gd name="T7" fmla="*/ 0 h 21600"/>
                <a:gd name="T8" fmla="*/ 47970328 w 21600"/>
                <a:gd name="T9" fmla="*/ 23985306 h 216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600" h="21600">
                  <a:moveTo>
                    <a:pt x="21600" y="10800"/>
                  </a:move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  <a:ln w="76200">
              <a:solidFill>
                <a:schemeClr val="bg1"/>
              </a:solidFill>
              <a:miter lim="400000"/>
            </a:ln>
          </p:spPr>
          <p:txBody>
            <a:bodyPr lIns="40181" tIns="40181" rIns="40181" bIns="4018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Shape 255"/>
            <p:cNvSpPr/>
            <p:nvPr/>
          </p:nvSpPr>
          <p:spPr bwMode="auto">
            <a:xfrm>
              <a:off x="7256463" y="4610565"/>
              <a:ext cx="904875" cy="904875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0800"/>
                  </a:move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  <a:ln w="76200" cap="flat">
              <a:solidFill>
                <a:schemeClr val="bg1"/>
              </a:solidFill>
              <a:miter lim="400000"/>
            </a:ln>
            <a:effectLst/>
          </p:spPr>
          <p:txBody>
            <a:bodyPr lIns="40181" tIns="40181" rIns="40181" bIns="4018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eaLnBrk="1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320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Light"/>
                </a:defRPr>
              </a:pPr>
              <a:endParaRPr sz="900" noProof="1">
                <a:solidFill>
                  <a:srgbClr val="FFFFFF"/>
                </a:solidFill>
                <a:latin typeface="Arial" pitchFamily="34" charset="0"/>
                <a:ea typeface="微软雅黑"/>
                <a:cs typeface="+mn-ea"/>
                <a:sym typeface="Arial" pitchFamily="34" charset="0"/>
              </a:endParaRPr>
            </a:p>
          </p:txBody>
        </p:sp>
        <p:sp>
          <p:nvSpPr>
            <p:cNvPr id="25" name="Shape 255"/>
            <p:cNvSpPr/>
            <p:nvPr/>
          </p:nvSpPr>
          <p:spPr bwMode="auto">
            <a:xfrm>
              <a:off x="4038600" y="4615327"/>
              <a:ext cx="904875" cy="903288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0800"/>
                  </a:move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  <a:ln w="76200" cap="flat">
              <a:solidFill>
                <a:schemeClr val="bg1"/>
              </a:solidFill>
              <a:miter lim="400000"/>
            </a:ln>
            <a:effectLst/>
          </p:spPr>
          <p:txBody>
            <a:bodyPr lIns="40181" tIns="40181" rIns="40181" bIns="4018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eaLnBrk="1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320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Light"/>
                </a:defRPr>
              </a:pPr>
              <a:endParaRPr sz="900" noProof="1">
                <a:solidFill>
                  <a:srgbClr val="FFFFFF"/>
                </a:solidFill>
                <a:latin typeface="Arial" pitchFamily="34" charset="0"/>
                <a:ea typeface="微软雅黑"/>
                <a:cs typeface="+mn-ea"/>
                <a:sym typeface="Arial" pitchFamily="34" charset="0"/>
              </a:endParaRPr>
            </a:p>
          </p:txBody>
        </p:sp>
        <p:sp>
          <p:nvSpPr>
            <p:cNvPr id="28" name="Shape 255"/>
            <p:cNvSpPr>
              <a:spLocks noChangeArrowheads="1"/>
            </p:cNvSpPr>
            <p:nvPr/>
          </p:nvSpPr>
          <p:spPr bwMode="auto">
            <a:xfrm>
              <a:off x="5136859" y="2760740"/>
              <a:ext cx="1918282" cy="1921650"/>
            </a:xfrm>
            <a:custGeom>
              <a:gdLst>
                <a:gd name="T0" fmla="*/ 47970328 w 21600"/>
                <a:gd name="T1" fmla="*/ 23985306 h 21600"/>
                <a:gd name="T2" fmla="*/ 23985188 w 21600"/>
                <a:gd name="T3" fmla="*/ 47970611 h 21600"/>
                <a:gd name="T4" fmla="*/ 0 w 21600"/>
                <a:gd name="T5" fmla="*/ 23985306 h 21600"/>
                <a:gd name="T6" fmla="*/ 23985188 w 21600"/>
                <a:gd name="T7" fmla="*/ 0 h 21600"/>
                <a:gd name="T8" fmla="*/ 47970328 w 21600"/>
                <a:gd name="T9" fmla="*/ 23985306 h 216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600" h="21600">
                  <a:moveTo>
                    <a:pt x="21600" y="10800"/>
                  </a:move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  <a:ln w="76200">
              <a:solidFill>
                <a:schemeClr val="bg1"/>
              </a:solidFill>
              <a:miter lim="400000"/>
            </a:ln>
          </p:spPr>
          <p:txBody>
            <a:bodyPr lIns="40181" tIns="40181" rIns="40181" bIns="4018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TextBox 48"/>
            <p:cNvSpPr txBox="1"/>
            <p:nvPr/>
          </p:nvSpPr>
          <p:spPr bwMode="auto">
            <a:xfrm>
              <a:off x="5386229" y="4806938"/>
              <a:ext cx="1427480" cy="42037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ctr" defTabSz="914400" rtl="0" eaLnBrk="1" fontAlgn="auto" latinLnBrk="0" hangingPunct="1">
                <a:spcBef>
                  <a:spcPct val="0"/>
                </a:spcBef>
                <a:spcAft>
                  <a:spcPct val="0"/>
                </a:spcAft>
                <a:defRPr sz="1600" kern="1200" spc="300">
                  <a:solidFill>
                    <a:srgbClr val="284848"/>
                  </a:solidFill>
                  <a:latin typeface="微软雅黑" panose="020b0503020204020204" charset="-122"/>
                  <a:ea typeface="微软雅黑"/>
                  <a:cs typeface="Arial" pitchFamily="34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135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职位名称</a:t>
              </a:r>
            </a:p>
          </p:txBody>
        </p:sp>
        <p:grpSp>
          <p:nvGrpSpPr>
            <p:cNvPr id="33" name="组合 32"/>
            <p:cNvGrpSpPr/>
            <p:nvPr/>
          </p:nvGrpSpPr>
          <p:grpSpPr>
            <a:xfrm>
              <a:off x="8411062" y="1513580"/>
              <a:ext cx="1610149" cy="1391478"/>
              <a:chOff x="8411062" y="1513580"/>
              <a:chExt cx="1610149" cy="1391478"/>
            </a:xfrm>
          </p:grpSpPr>
          <p:sp>
            <p:nvSpPr>
              <p:cNvPr id="30" name="TextBox 48"/>
              <p:cNvSpPr txBox="1"/>
              <p:nvPr/>
            </p:nvSpPr>
            <p:spPr bwMode="auto">
              <a:xfrm>
                <a:off x="8593731" y="1513580"/>
                <a:ext cx="1427480" cy="420370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charset="-122"/>
                    <a:ea typeface="微软雅黑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  <p:sp>
            <p:nvSpPr>
              <p:cNvPr id="3" name="左大括号 2"/>
              <p:cNvSpPr/>
              <p:nvPr/>
            </p:nvSpPr>
            <p:spPr>
              <a:xfrm>
                <a:off x="8411062" y="1513580"/>
                <a:ext cx="178904" cy="1391478"/>
              </a:xfrm>
              <a:prstGeom prst="leftBrac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TextBox 48"/>
              <p:cNvSpPr txBox="1"/>
              <p:nvPr/>
            </p:nvSpPr>
            <p:spPr bwMode="auto">
              <a:xfrm>
                <a:off x="8593731" y="2017571"/>
                <a:ext cx="1427480" cy="420370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charset="-122"/>
                    <a:ea typeface="微软雅黑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  <p:sp>
            <p:nvSpPr>
              <p:cNvPr id="32" name="TextBox 48"/>
              <p:cNvSpPr txBox="1"/>
              <p:nvPr/>
            </p:nvSpPr>
            <p:spPr bwMode="auto">
              <a:xfrm>
                <a:off x="8593731" y="2484494"/>
                <a:ext cx="1427480" cy="420370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charset="-122"/>
                    <a:ea typeface="微软雅黑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  <p:grpSp>
          <p:nvGrpSpPr>
            <p:cNvPr id="34" name="组合 33"/>
            <p:cNvGrpSpPr/>
            <p:nvPr/>
          </p:nvGrpSpPr>
          <p:grpSpPr>
            <a:xfrm>
              <a:off x="8500513" y="4321481"/>
              <a:ext cx="1610149" cy="1391478"/>
              <a:chOff x="8411062" y="1513580"/>
              <a:chExt cx="1610149" cy="1391478"/>
            </a:xfrm>
          </p:grpSpPr>
          <p:sp>
            <p:nvSpPr>
              <p:cNvPr id="35" name="TextBox 48"/>
              <p:cNvSpPr txBox="1"/>
              <p:nvPr/>
            </p:nvSpPr>
            <p:spPr bwMode="auto">
              <a:xfrm>
                <a:off x="8593731" y="1513580"/>
                <a:ext cx="1427480" cy="420370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charset="-122"/>
                    <a:ea typeface="微软雅黑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  <p:sp>
            <p:nvSpPr>
              <p:cNvPr id="36" name="左大括号 35"/>
              <p:cNvSpPr/>
              <p:nvPr/>
            </p:nvSpPr>
            <p:spPr>
              <a:xfrm>
                <a:off x="8411062" y="1513580"/>
                <a:ext cx="178904" cy="1391478"/>
              </a:xfrm>
              <a:prstGeom prst="leftBrac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TextBox 48"/>
              <p:cNvSpPr txBox="1"/>
              <p:nvPr/>
            </p:nvSpPr>
            <p:spPr bwMode="auto">
              <a:xfrm>
                <a:off x="8593731" y="2017571"/>
                <a:ext cx="1427480" cy="420370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charset="-122"/>
                    <a:ea typeface="微软雅黑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  <p:sp>
            <p:nvSpPr>
              <p:cNvPr id="38" name="TextBox 48"/>
              <p:cNvSpPr txBox="1"/>
              <p:nvPr/>
            </p:nvSpPr>
            <p:spPr bwMode="auto">
              <a:xfrm>
                <a:off x="8593731" y="2484494"/>
                <a:ext cx="1427480" cy="420370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charset="-122"/>
                    <a:ea typeface="微软雅黑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  <p:grpSp>
          <p:nvGrpSpPr>
            <p:cNvPr id="44" name="组合 43"/>
            <p:cNvGrpSpPr/>
            <p:nvPr/>
          </p:nvGrpSpPr>
          <p:grpSpPr>
            <a:xfrm>
              <a:off x="2132690" y="1557750"/>
              <a:ext cx="1574311" cy="1403813"/>
              <a:chOff x="8593731" y="1513580"/>
              <a:chExt cx="1574311" cy="1403813"/>
            </a:xfrm>
          </p:grpSpPr>
          <p:sp>
            <p:nvSpPr>
              <p:cNvPr id="45" name="TextBox 48"/>
              <p:cNvSpPr txBox="1"/>
              <p:nvPr/>
            </p:nvSpPr>
            <p:spPr bwMode="auto">
              <a:xfrm>
                <a:off x="8593731" y="1513580"/>
                <a:ext cx="1427480" cy="420370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charset="-122"/>
                    <a:ea typeface="微软雅黑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  <p:sp>
            <p:nvSpPr>
              <p:cNvPr id="46" name="左大括号 45"/>
              <p:cNvSpPr/>
              <p:nvPr/>
            </p:nvSpPr>
            <p:spPr>
              <a:xfrm flipH="1">
                <a:off x="9989139" y="1525915"/>
                <a:ext cx="178903" cy="1391478"/>
              </a:xfrm>
              <a:prstGeom prst="leftBrac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7" name="TextBox 48"/>
              <p:cNvSpPr txBox="1"/>
              <p:nvPr/>
            </p:nvSpPr>
            <p:spPr bwMode="auto">
              <a:xfrm>
                <a:off x="8593731" y="2017571"/>
                <a:ext cx="1427480" cy="420370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charset="-122"/>
                    <a:ea typeface="微软雅黑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  <p:sp>
            <p:nvSpPr>
              <p:cNvPr id="48" name="TextBox 48"/>
              <p:cNvSpPr txBox="1"/>
              <p:nvPr/>
            </p:nvSpPr>
            <p:spPr bwMode="auto">
              <a:xfrm>
                <a:off x="8593731" y="2484494"/>
                <a:ext cx="1427480" cy="420370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charset="-122"/>
                    <a:ea typeface="微软雅黑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  <p:grpSp>
          <p:nvGrpSpPr>
            <p:cNvPr id="49" name="组合 48"/>
            <p:cNvGrpSpPr/>
            <p:nvPr/>
          </p:nvGrpSpPr>
          <p:grpSpPr>
            <a:xfrm>
              <a:off x="2222141" y="4346812"/>
              <a:ext cx="1537575" cy="1410123"/>
              <a:chOff x="8593731" y="1494741"/>
              <a:chExt cx="1537575" cy="1410123"/>
            </a:xfrm>
          </p:grpSpPr>
          <p:sp>
            <p:nvSpPr>
              <p:cNvPr id="50" name="TextBox 48"/>
              <p:cNvSpPr txBox="1"/>
              <p:nvPr/>
            </p:nvSpPr>
            <p:spPr bwMode="auto">
              <a:xfrm>
                <a:off x="8593731" y="1513580"/>
                <a:ext cx="1427480" cy="420370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charset="-122"/>
                    <a:ea typeface="微软雅黑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  <p:sp>
            <p:nvSpPr>
              <p:cNvPr id="51" name="左大括号 50"/>
              <p:cNvSpPr/>
              <p:nvPr/>
            </p:nvSpPr>
            <p:spPr>
              <a:xfrm flipH="1">
                <a:off x="9952403" y="1494741"/>
                <a:ext cx="178903" cy="1391478"/>
              </a:xfrm>
              <a:prstGeom prst="leftBrac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2" name="TextBox 48"/>
              <p:cNvSpPr txBox="1"/>
              <p:nvPr/>
            </p:nvSpPr>
            <p:spPr bwMode="auto">
              <a:xfrm>
                <a:off x="8593731" y="2017571"/>
                <a:ext cx="1427480" cy="420370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charset="-122"/>
                    <a:ea typeface="微软雅黑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  <p:sp>
            <p:nvSpPr>
              <p:cNvPr id="53" name="TextBox 48"/>
              <p:cNvSpPr txBox="1"/>
              <p:nvPr/>
            </p:nvSpPr>
            <p:spPr bwMode="auto">
              <a:xfrm>
                <a:off x="8593731" y="2484494"/>
                <a:ext cx="1427480" cy="420370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charset="-122"/>
                    <a:ea typeface="微软雅黑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66004" y="218476"/>
            <a:ext cx="2465705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/>
              </a:rPr>
              <a:t>公 司 组 织 架 构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1015796" y="1724418"/>
            <a:ext cx="10163154" cy="4296518"/>
            <a:chOff x="1015796" y="1724418"/>
            <a:chExt cx="10163154" cy="4296518"/>
          </a:xfrm>
        </p:grpSpPr>
        <p:grpSp>
          <p:nvGrpSpPr>
            <p:cNvPr id="44" name="组合 43"/>
            <p:cNvGrpSpPr/>
            <p:nvPr/>
          </p:nvGrpSpPr>
          <p:grpSpPr>
            <a:xfrm>
              <a:off x="2577600" y="4291429"/>
              <a:ext cx="691406" cy="1525464"/>
              <a:chOff x="2577600" y="3873985"/>
              <a:chExt cx="691406" cy="1525464"/>
            </a:xfrm>
          </p:grpSpPr>
          <p:cxnSp>
            <p:nvCxnSpPr>
              <p:cNvPr id="45" name="直接连接符 44"/>
              <p:cNvCxnSpPr/>
              <p:nvPr/>
            </p:nvCxnSpPr>
            <p:spPr>
              <a:xfrm flipH="1">
                <a:off x="2915953" y="4382473"/>
                <a:ext cx="3530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/>
              <p:cNvCxnSpPr/>
              <p:nvPr/>
            </p:nvCxnSpPr>
            <p:spPr>
              <a:xfrm flipH="1">
                <a:off x="2577600" y="3873985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直接连接符 46"/>
              <p:cNvCxnSpPr/>
              <p:nvPr/>
            </p:nvCxnSpPr>
            <p:spPr>
              <a:xfrm flipH="1">
                <a:off x="2577600" y="4382473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/>
              <p:cNvCxnSpPr/>
              <p:nvPr/>
            </p:nvCxnSpPr>
            <p:spPr>
              <a:xfrm flipH="1">
                <a:off x="2577600" y="4890961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/>
              <p:cNvCxnSpPr/>
              <p:nvPr/>
            </p:nvCxnSpPr>
            <p:spPr>
              <a:xfrm flipH="1">
                <a:off x="2577600" y="5399449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/>
              <p:cNvCxnSpPr/>
              <p:nvPr/>
            </p:nvCxnSpPr>
            <p:spPr>
              <a:xfrm flipH="1">
                <a:off x="2915953" y="3873985"/>
                <a:ext cx="0" cy="150489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5" name="组合 54"/>
            <p:cNvGrpSpPr/>
            <p:nvPr/>
          </p:nvGrpSpPr>
          <p:grpSpPr>
            <a:xfrm>
              <a:off x="2577600" y="1908377"/>
              <a:ext cx="691406" cy="1525464"/>
              <a:chOff x="2577600" y="1490933"/>
              <a:chExt cx="691406" cy="1525464"/>
            </a:xfrm>
          </p:grpSpPr>
          <p:cxnSp>
            <p:nvCxnSpPr>
              <p:cNvPr id="56" name="直接连接符 55"/>
              <p:cNvCxnSpPr/>
              <p:nvPr/>
            </p:nvCxnSpPr>
            <p:spPr>
              <a:xfrm flipH="1">
                <a:off x="2915953" y="2507909"/>
                <a:ext cx="3530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直接连接符 56"/>
              <p:cNvCxnSpPr/>
              <p:nvPr/>
            </p:nvCxnSpPr>
            <p:spPr>
              <a:xfrm flipH="1">
                <a:off x="2577600" y="1490933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直接连接符 57"/>
              <p:cNvCxnSpPr/>
              <p:nvPr/>
            </p:nvCxnSpPr>
            <p:spPr>
              <a:xfrm flipH="1">
                <a:off x="2577600" y="1999421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直接连接符 58"/>
              <p:cNvCxnSpPr/>
              <p:nvPr/>
            </p:nvCxnSpPr>
            <p:spPr>
              <a:xfrm flipH="1">
                <a:off x="2577600" y="2507909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直接连接符 59"/>
              <p:cNvCxnSpPr/>
              <p:nvPr/>
            </p:nvCxnSpPr>
            <p:spPr>
              <a:xfrm flipH="1">
                <a:off x="2577600" y="3016397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直接连接符 60"/>
              <p:cNvCxnSpPr/>
              <p:nvPr/>
            </p:nvCxnSpPr>
            <p:spPr>
              <a:xfrm flipH="1">
                <a:off x="2915953" y="1490933"/>
                <a:ext cx="0" cy="150489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5" name="组合 64"/>
            <p:cNvGrpSpPr/>
            <p:nvPr/>
          </p:nvGrpSpPr>
          <p:grpSpPr>
            <a:xfrm>
              <a:off x="8925740" y="4291429"/>
              <a:ext cx="691406" cy="1525464"/>
              <a:chOff x="8925740" y="3873985"/>
              <a:chExt cx="691406" cy="1525464"/>
            </a:xfrm>
          </p:grpSpPr>
          <p:cxnSp>
            <p:nvCxnSpPr>
              <p:cNvPr id="66" name="直接连接符 65"/>
              <p:cNvCxnSpPr/>
              <p:nvPr/>
            </p:nvCxnSpPr>
            <p:spPr>
              <a:xfrm>
                <a:off x="8925740" y="4382473"/>
                <a:ext cx="3530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直接连接符 66"/>
              <p:cNvCxnSpPr/>
              <p:nvPr/>
            </p:nvCxnSpPr>
            <p:spPr>
              <a:xfrm>
                <a:off x="9278793" y="3873985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直接连接符 67"/>
              <p:cNvCxnSpPr/>
              <p:nvPr/>
            </p:nvCxnSpPr>
            <p:spPr>
              <a:xfrm>
                <a:off x="9278793" y="4382473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直接连接符 68"/>
              <p:cNvCxnSpPr/>
              <p:nvPr/>
            </p:nvCxnSpPr>
            <p:spPr>
              <a:xfrm>
                <a:off x="9278793" y="4890961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直接连接符 69"/>
              <p:cNvCxnSpPr/>
              <p:nvPr/>
            </p:nvCxnSpPr>
            <p:spPr>
              <a:xfrm>
                <a:off x="9278793" y="5399449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直接连接符 70"/>
              <p:cNvCxnSpPr/>
              <p:nvPr/>
            </p:nvCxnSpPr>
            <p:spPr>
              <a:xfrm flipH="1">
                <a:off x="9278793" y="3873985"/>
                <a:ext cx="0" cy="150489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6" name="组合 75"/>
            <p:cNvGrpSpPr/>
            <p:nvPr/>
          </p:nvGrpSpPr>
          <p:grpSpPr>
            <a:xfrm>
              <a:off x="8925740" y="1908377"/>
              <a:ext cx="691406" cy="1525464"/>
              <a:chOff x="8925740" y="1490933"/>
              <a:chExt cx="691406" cy="1525464"/>
            </a:xfrm>
          </p:grpSpPr>
          <p:cxnSp>
            <p:nvCxnSpPr>
              <p:cNvPr id="77" name="直接连接符 76"/>
              <p:cNvCxnSpPr/>
              <p:nvPr/>
            </p:nvCxnSpPr>
            <p:spPr>
              <a:xfrm>
                <a:off x="8925740" y="2507909"/>
                <a:ext cx="3530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直接连接符 77"/>
              <p:cNvCxnSpPr/>
              <p:nvPr/>
            </p:nvCxnSpPr>
            <p:spPr>
              <a:xfrm>
                <a:off x="9278793" y="1490933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直接连接符 78"/>
              <p:cNvCxnSpPr/>
              <p:nvPr/>
            </p:nvCxnSpPr>
            <p:spPr>
              <a:xfrm>
                <a:off x="9278793" y="1999421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直接连接符 79"/>
              <p:cNvCxnSpPr/>
              <p:nvPr/>
            </p:nvCxnSpPr>
            <p:spPr>
              <a:xfrm>
                <a:off x="9278793" y="2507909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直接连接符 80"/>
              <p:cNvCxnSpPr/>
              <p:nvPr/>
            </p:nvCxnSpPr>
            <p:spPr>
              <a:xfrm>
                <a:off x="9278793" y="3016397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直接连接符 81"/>
              <p:cNvCxnSpPr/>
              <p:nvPr/>
            </p:nvCxnSpPr>
            <p:spPr>
              <a:xfrm flipH="1">
                <a:off x="9278793" y="1490933"/>
                <a:ext cx="0" cy="150489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4" name="Oval 6"/>
            <p:cNvSpPr>
              <a:spLocks noChangeArrowheads="1"/>
            </p:cNvSpPr>
            <p:nvPr/>
          </p:nvSpPr>
          <p:spPr bwMode="auto">
            <a:xfrm>
              <a:off x="5416961" y="3165700"/>
              <a:ext cx="1361487" cy="1361487"/>
            </a:xfrm>
            <a:prstGeom prst="ellipse">
              <a:avLst/>
            </a:prstGeom>
            <a:gradFill>
              <a:gsLst>
                <a:gs pos="10000">
                  <a:srgbClr val="E9E9E9"/>
                </a:gs>
                <a:gs pos="41000">
                  <a:schemeClr val="bg1"/>
                </a:gs>
                <a:gs pos="100000">
                  <a:schemeClr val="bg1"/>
                </a:gs>
              </a:gsLst>
              <a:lin ang="2700000" scaled="1"/>
            </a:gradFill>
            <a:ln w="28575" cap="flat">
              <a:solidFill>
                <a:schemeClr val="tx1">
                  <a:lumMod val="95000"/>
                  <a:lumOff val="5000"/>
                </a:schemeClr>
              </a:solidFill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15" name="Oval 7"/>
            <p:cNvSpPr>
              <a:spLocks noChangeArrowheads="1"/>
            </p:cNvSpPr>
            <p:nvPr/>
          </p:nvSpPr>
          <p:spPr bwMode="auto">
            <a:xfrm>
              <a:off x="5573834" y="3322575"/>
              <a:ext cx="1047741" cy="1047741"/>
            </a:xfrm>
            <a:prstGeom prst="ellipse">
              <a:avLst/>
            </a:prstGeom>
            <a:solidFill>
              <a:srgbClr val="0D0D0D"/>
            </a:solidFill>
            <a:ln w="1905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CEO</a:t>
              </a:r>
              <a:endParaRPr lang="zh-CN" altLang="en-US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16" name="Oval 8"/>
            <p:cNvSpPr>
              <a:spLocks noChangeArrowheads="1"/>
            </p:cNvSpPr>
            <p:nvPr/>
          </p:nvSpPr>
          <p:spPr bwMode="auto">
            <a:xfrm>
              <a:off x="7558497" y="4085352"/>
              <a:ext cx="1357169" cy="1361487"/>
            </a:xfrm>
            <a:prstGeom prst="ellipse">
              <a:avLst/>
            </a:prstGeom>
            <a:gradFill>
              <a:gsLst>
                <a:gs pos="10000">
                  <a:srgbClr val="E9E9E9"/>
                </a:gs>
                <a:gs pos="41000">
                  <a:schemeClr val="bg1"/>
                </a:gs>
                <a:gs pos="100000">
                  <a:schemeClr val="bg1"/>
                </a:gs>
              </a:gsLst>
              <a:lin ang="2700000" scaled="1"/>
            </a:gradFill>
            <a:ln w="28575" cap="flat">
              <a:solidFill>
                <a:schemeClr val="tx1">
                  <a:lumMod val="95000"/>
                  <a:lumOff val="5000"/>
                </a:schemeClr>
              </a:solidFill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17" name="Oval 9"/>
            <p:cNvSpPr>
              <a:spLocks noChangeArrowheads="1"/>
            </p:cNvSpPr>
            <p:nvPr/>
          </p:nvSpPr>
          <p:spPr bwMode="auto">
            <a:xfrm>
              <a:off x="7711053" y="4240786"/>
              <a:ext cx="1047741" cy="1049180"/>
            </a:xfrm>
            <a:prstGeom prst="ellipse">
              <a:avLst/>
            </a:prstGeom>
            <a:solidFill>
              <a:srgbClr val="FFC000"/>
            </a:solidFill>
            <a:ln w="1905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计划</a:t>
              </a:r>
              <a:endParaRPr lang="en-US" altLang="zh-CN" sz="1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财务部</a:t>
              </a:r>
            </a:p>
          </p:txBody>
        </p:sp>
        <p:sp>
          <p:nvSpPr>
            <p:cNvPr id="18" name="Oval 10"/>
            <p:cNvSpPr>
              <a:spLocks noChangeArrowheads="1"/>
            </p:cNvSpPr>
            <p:nvPr/>
          </p:nvSpPr>
          <p:spPr bwMode="auto">
            <a:xfrm>
              <a:off x="7558497" y="2246050"/>
              <a:ext cx="1357169" cy="1358608"/>
            </a:xfrm>
            <a:prstGeom prst="ellipse">
              <a:avLst/>
            </a:prstGeom>
            <a:gradFill>
              <a:gsLst>
                <a:gs pos="10000">
                  <a:srgbClr val="E9E9E9"/>
                </a:gs>
                <a:gs pos="41000">
                  <a:schemeClr val="bg1"/>
                </a:gs>
                <a:gs pos="100000">
                  <a:schemeClr val="bg1"/>
                </a:gs>
              </a:gsLst>
              <a:lin ang="2700000" scaled="1"/>
            </a:gradFill>
            <a:ln w="28575" cap="flat">
              <a:solidFill>
                <a:schemeClr val="tx1">
                  <a:lumMod val="95000"/>
                  <a:lumOff val="5000"/>
                </a:schemeClr>
              </a:solidFill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19" name="Oval 11"/>
            <p:cNvSpPr>
              <a:spLocks noChangeArrowheads="1"/>
            </p:cNvSpPr>
            <p:nvPr/>
          </p:nvSpPr>
          <p:spPr bwMode="auto">
            <a:xfrm>
              <a:off x="7711053" y="2402923"/>
              <a:ext cx="1047741" cy="1049180"/>
            </a:xfrm>
            <a:prstGeom prst="ellipse">
              <a:avLst/>
            </a:prstGeom>
            <a:solidFill>
              <a:srgbClr val="FFC000"/>
            </a:solidFill>
            <a:ln w="1905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投资</a:t>
              </a:r>
              <a:endParaRPr lang="en-US" altLang="zh-CN" sz="1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发展部</a:t>
              </a:r>
            </a:p>
          </p:txBody>
        </p:sp>
        <p:sp>
          <p:nvSpPr>
            <p:cNvPr id="20" name="Oval 12"/>
            <p:cNvSpPr>
              <a:spLocks noChangeArrowheads="1"/>
            </p:cNvSpPr>
            <p:nvPr/>
          </p:nvSpPr>
          <p:spPr bwMode="auto">
            <a:xfrm>
              <a:off x="3281183" y="2246050"/>
              <a:ext cx="1357169" cy="1358608"/>
            </a:xfrm>
            <a:prstGeom prst="ellipse">
              <a:avLst/>
            </a:prstGeom>
            <a:gradFill>
              <a:gsLst>
                <a:gs pos="10000">
                  <a:srgbClr val="E9E9E9"/>
                </a:gs>
                <a:gs pos="41000">
                  <a:schemeClr val="bg1"/>
                </a:gs>
                <a:gs pos="100000">
                  <a:schemeClr val="bg1"/>
                </a:gs>
              </a:gsLst>
              <a:lin ang="2700000" scaled="1"/>
            </a:gradFill>
            <a:ln w="28575" cap="flat">
              <a:solidFill>
                <a:schemeClr val="tx1">
                  <a:lumMod val="95000"/>
                  <a:lumOff val="5000"/>
                </a:schemeClr>
              </a:solidFill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21" name="Oval 13"/>
            <p:cNvSpPr>
              <a:spLocks noChangeArrowheads="1"/>
            </p:cNvSpPr>
            <p:nvPr/>
          </p:nvSpPr>
          <p:spPr bwMode="auto">
            <a:xfrm>
              <a:off x="3433738" y="2402923"/>
              <a:ext cx="1047741" cy="1049180"/>
            </a:xfrm>
            <a:prstGeom prst="ellipse">
              <a:avLst/>
            </a:prstGeom>
            <a:solidFill>
              <a:srgbClr val="FFC000"/>
            </a:solidFill>
            <a:ln w="1905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计划</a:t>
              </a:r>
              <a:endParaRPr lang="en-US" altLang="zh-CN" sz="1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财务部</a:t>
              </a:r>
              <a:endParaRPr lang="zh-CN" altLang="en-US" sz="1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22" name="Oval 14"/>
            <p:cNvSpPr>
              <a:spLocks noChangeArrowheads="1"/>
            </p:cNvSpPr>
            <p:nvPr/>
          </p:nvSpPr>
          <p:spPr bwMode="auto">
            <a:xfrm>
              <a:off x="3281183" y="4085352"/>
              <a:ext cx="1357169" cy="1361487"/>
            </a:xfrm>
            <a:prstGeom prst="ellipse">
              <a:avLst/>
            </a:prstGeom>
            <a:gradFill>
              <a:gsLst>
                <a:gs pos="10000">
                  <a:srgbClr val="E9E9E9"/>
                </a:gs>
                <a:gs pos="41000">
                  <a:schemeClr val="bg1"/>
                </a:gs>
                <a:gs pos="100000">
                  <a:schemeClr val="bg1"/>
                </a:gs>
              </a:gsLst>
              <a:lin ang="2700000" scaled="1"/>
            </a:gradFill>
            <a:ln w="28575" cap="flat">
              <a:solidFill>
                <a:schemeClr val="tx1">
                  <a:lumMod val="95000"/>
                  <a:lumOff val="5000"/>
                </a:schemeClr>
              </a:solidFill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23" name="Oval 15"/>
            <p:cNvSpPr>
              <a:spLocks noChangeArrowheads="1"/>
            </p:cNvSpPr>
            <p:nvPr/>
          </p:nvSpPr>
          <p:spPr bwMode="auto">
            <a:xfrm>
              <a:off x="3433738" y="4240786"/>
              <a:ext cx="1047741" cy="1049180"/>
            </a:xfrm>
            <a:prstGeom prst="ellipse">
              <a:avLst/>
            </a:prstGeom>
            <a:solidFill>
              <a:srgbClr val="FFC000"/>
            </a:solidFill>
            <a:ln w="1905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投资</a:t>
              </a:r>
              <a:endParaRPr lang="en-US" altLang="zh-CN" sz="1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发展部</a:t>
              </a:r>
            </a:p>
          </p:txBody>
        </p:sp>
        <p:grpSp>
          <p:nvGrpSpPr>
            <p:cNvPr id="24" name="组合 23"/>
            <p:cNvGrpSpPr/>
            <p:nvPr/>
          </p:nvGrpSpPr>
          <p:grpSpPr>
            <a:xfrm>
              <a:off x="4638352" y="2926793"/>
              <a:ext cx="2920145" cy="1839303"/>
              <a:chOff x="4638352" y="2509349"/>
              <a:chExt cx="2920145" cy="1839303"/>
            </a:xfrm>
          </p:grpSpPr>
          <p:sp>
            <p:nvSpPr>
              <p:cNvPr id="25" name="Line 24"/>
              <p:cNvSpPr>
                <a:spLocks noChangeShapeType="1"/>
              </p:cNvSpPr>
              <p:nvPr/>
            </p:nvSpPr>
            <p:spPr bwMode="auto">
              <a:xfrm>
                <a:off x="4638352" y="2509349"/>
                <a:ext cx="231712" cy="0"/>
              </a:xfrm>
              <a:prstGeom prst="line">
                <a:avLst/>
              </a:prstGeom>
              <a:noFill/>
              <a:ln w="7938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26" name="Line 25"/>
              <p:cNvSpPr>
                <a:spLocks noChangeShapeType="1"/>
              </p:cNvSpPr>
              <p:nvPr/>
            </p:nvSpPr>
            <p:spPr bwMode="auto">
              <a:xfrm>
                <a:off x="4638352" y="4348652"/>
                <a:ext cx="231712" cy="0"/>
              </a:xfrm>
              <a:prstGeom prst="line">
                <a:avLst/>
              </a:prstGeom>
              <a:noFill/>
              <a:ln w="7938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27" name="Line 26"/>
              <p:cNvSpPr>
                <a:spLocks noChangeShapeType="1"/>
              </p:cNvSpPr>
              <p:nvPr/>
            </p:nvSpPr>
            <p:spPr bwMode="auto">
              <a:xfrm flipH="1">
                <a:off x="4870064" y="2509349"/>
                <a:ext cx="0" cy="1839303"/>
              </a:xfrm>
              <a:prstGeom prst="line">
                <a:avLst/>
              </a:prstGeom>
              <a:noFill/>
              <a:ln w="7938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28" name="Line 28"/>
              <p:cNvSpPr>
                <a:spLocks noChangeShapeType="1"/>
              </p:cNvSpPr>
              <p:nvPr/>
            </p:nvSpPr>
            <p:spPr bwMode="auto">
              <a:xfrm flipH="1">
                <a:off x="7326785" y="2509349"/>
                <a:ext cx="231712" cy="0"/>
              </a:xfrm>
              <a:prstGeom prst="line">
                <a:avLst/>
              </a:prstGeom>
              <a:noFill/>
              <a:ln w="7938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29" name="Line 29"/>
              <p:cNvSpPr>
                <a:spLocks noChangeShapeType="1"/>
              </p:cNvSpPr>
              <p:nvPr/>
            </p:nvSpPr>
            <p:spPr bwMode="auto">
              <a:xfrm flipH="1">
                <a:off x="7326785" y="4348652"/>
                <a:ext cx="231712" cy="0"/>
              </a:xfrm>
              <a:prstGeom prst="line">
                <a:avLst/>
              </a:prstGeom>
              <a:noFill/>
              <a:ln w="7938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30" name="Line 30"/>
              <p:cNvSpPr>
                <a:spLocks noChangeShapeType="1"/>
              </p:cNvSpPr>
              <p:nvPr/>
            </p:nvSpPr>
            <p:spPr bwMode="auto">
              <a:xfrm flipH="1">
                <a:off x="7326785" y="2509349"/>
                <a:ext cx="0" cy="1839303"/>
              </a:xfrm>
              <a:prstGeom prst="line">
                <a:avLst/>
              </a:prstGeom>
              <a:noFill/>
              <a:ln w="7938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37" name="Line 27"/>
              <p:cNvSpPr>
                <a:spLocks noChangeShapeType="1"/>
              </p:cNvSpPr>
              <p:nvPr/>
            </p:nvSpPr>
            <p:spPr bwMode="auto">
              <a:xfrm>
                <a:off x="4870064" y="3429001"/>
                <a:ext cx="546898" cy="0"/>
              </a:xfrm>
              <a:prstGeom prst="line">
                <a:avLst/>
              </a:prstGeom>
              <a:noFill/>
              <a:ln w="7938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38" name="Line 31"/>
              <p:cNvSpPr>
                <a:spLocks noChangeShapeType="1"/>
              </p:cNvSpPr>
              <p:nvPr/>
            </p:nvSpPr>
            <p:spPr bwMode="auto">
              <a:xfrm flipH="1">
                <a:off x="6778448" y="3429001"/>
                <a:ext cx="548337" cy="0"/>
              </a:xfrm>
              <a:prstGeom prst="line">
                <a:avLst/>
              </a:prstGeom>
              <a:noFill/>
              <a:ln w="7938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</p:grpSp>
        <p:sp>
          <p:nvSpPr>
            <p:cNvPr id="41" name="Freeform 51_37"/>
            <p:cNvSpPr/>
            <p:nvPr/>
          </p:nvSpPr>
          <p:spPr bwMode="auto">
            <a:xfrm>
              <a:off x="1015796" y="4107470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42" name="Freeform 51_38"/>
            <p:cNvSpPr/>
            <p:nvPr/>
          </p:nvSpPr>
          <p:spPr bwMode="auto">
            <a:xfrm>
              <a:off x="1015796" y="4616441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43" name="Freeform 51_39"/>
            <p:cNvSpPr/>
            <p:nvPr/>
          </p:nvSpPr>
          <p:spPr bwMode="auto">
            <a:xfrm>
              <a:off x="1015796" y="5125412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51" name="Freeform 51"/>
            <p:cNvSpPr/>
            <p:nvPr/>
          </p:nvSpPr>
          <p:spPr bwMode="auto">
            <a:xfrm>
              <a:off x="1015796" y="1724418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52" name="Freeform 51_47"/>
            <p:cNvSpPr/>
            <p:nvPr/>
          </p:nvSpPr>
          <p:spPr bwMode="auto">
            <a:xfrm>
              <a:off x="1015796" y="2233389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53" name="Freeform 51_48"/>
            <p:cNvSpPr/>
            <p:nvPr/>
          </p:nvSpPr>
          <p:spPr bwMode="auto">
            <a:xfrm>
              <a:off x="1015796" y="2742360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54" name="Freeform 51_49"/>
            <p:cNvSpPr/>
            <p:nvPr/>
          </p:nvSpPr>
          <p:spPr bwMode="auto">
            <a:xfrm>
              <a:off x="1015796" y="3251330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62" name="Freeform 51_57"/>
            <p:cNvSpPr/>
            <p:nvPr/>
          </p:nvSpPr>
          <p:spPr bwMode="auto">
            <a:xfrm>
              <a:off x="9617146" y="4107470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63" name="Freeform 51_58"/>
            <p:cNvSpPr/>
            <p:nvPr/>
          </p:nvSpPr>
          <p:spPr bwMode="auto">
            <a:xfrm>
              <a:off x="9617146" y="4616441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64" name="Freeform 51_59"/>
            <p:cNvSpPr/>
            <p:nvPr/>
          </p:nvSpPr>
          <p:spPr bwMode="auto">
            <a:xfrm>
              <a:off x="9617146" y="5125412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72" name="Freeform 51_66"/>
            <p:cNvSpPr/>
            <p:nvPr/>
          </p:nvSpPr>
          <p:spPr bwMode="auto">
            <a:xfrm>
              <a:off x="9617146" y="1724418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73" name="Freeform 51_67"/>
            <p:cNvSpPr/>
            <p:nvPr/>
          </p:nvSpPr>
          <p:spPr bwMode="auto">
            <a:xfrm>
              <a:off x="9617146" y="2233389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74" name="Freeform 51_68"/>
            <p:cNvSpPr/>
            <p:nvPr/>
          </p:nvSpPr>
          <p:spPr bwMode="auto">
            <a:xfrm>
              <a:off x="9617146" y="2742360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75" name="Freeform 51_69"/>
            <p:cNvSpPr/>
            <p:nvPr/>
          </p:nvSpPr>
          <p:spPr bwMode="auto">
            <a:xfrm>
              <a:off x="9617146" y="3251330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83" name="Freeform 51_39"/>
            <p:cNvSpPr/>
            <p:nvPr/>
          </p:nvSpPr>
          <p:spPr bwMode="auto">
            <a:xfrm>
              <a:off x="1015796" y="5655914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84" name="Freeform 51_59"/>
            <p:cNvSpPr/>
            <p:nvPr/>
          </p:nvSpPr>
          <p:spPr bwMode="auto">
            <a:xfrm>
              <a:off x="9617146" y="5655914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66004" y="218476"/>
            <a:ext cx="2465705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/>
              </a:rPr>
              <a:t>公 司 组 织 架 构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1088149" y="1013396"/>
            <a:ext cx="10058706" cy="5721119"/>
            <a:chOff x="1088149" y="1132664"/>
            <a:chExt cx="10058706" cy="5721119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cxnSp>
          <p:nvCxnSpPr>
            <p:cNvPr id="14" name="Straight Connector 4"/>
            <p:cNvCxnSpPr/>
            <p:nvPr/>
          </p:nvCxnSpPr>
          <p:spPr>
            <a:xfrm flipH="1">
              <a:off x="6114097" y="5650233"/>
              <a:ext cx="0" cy="312274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  <a:headEnd type="none" w="med" len="med"/>
              <a:tailEnd type="oval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5"/>
            <p:cNvCxnSpPr/>
            <p:nvPr/>
          </p:nvCxnSpPr>
          <p:spPr>
            <a:xfrm flipH="1">
              <a:off x="6114097" y="2032743"/>
              <a:ext cx="0" cy="312274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  <a:headEnd type="oval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Parallelogram 6"/>
            <p:cNvSpPr/>
            <p:nvPr/>
          </p:nvSpPr>
          <p:spPr>
            <a:xfrm>
              <a:off x="5078747" y="4948507"/>
              <a:ext cx="730800" cy="208800"/>
            </a:xfrm>
            <a:prstGeom prst="parallelogram">
              <a:avLst>
                <a:gd name="adj" fmla="val 69944"/>
              </a:avLst>
            </a:prstGeom>
            <a:solidFill>
              <a:srgbClr val="0D0D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Lato" panose="020f0502020204030203" pitchFamily="34" charset="0"/>
              </a:endParaRPr>
            </a:p>
          </p:txBody>
        </p:sp>
        <p:sp>
          <p:nvSpPr>
            <p:cNvPr id="17" name="Parallelogram 7"/>
            <p:cNvSpPr>
              <a:spLocks noChangeAspect="1"/>
            </p:cNvSpPr>
            <p:nvPr/>
          </p:nvSpPr>
          <p:spPr>
            <a:xfrm flipH="1">
              <a:off x="3837484" y="3551797"/>
              <a:ext cx="729922" cy="210388"/>
            </a:xfrm>
            <a:prstGeom prst="parallelogram">
              <a:avLst>
                <a:gd name="adj" fmla="val 69944"/>
              </a:avLst>
            </a:prstGeom>
            <a:solidFill>
              <a:srgbClr val="0D0D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Lato" panose="020f0502020204030203" pitchFamily="34" charset="0"/>
              </a:endParaRPr>
            </a:p>
          </p:txBody>
        </p:sp>
        <p:sp>
          <p:nvSpPr>
            <p:cNvPr id="18" name="Parallelogram 8"/>
            <p:cNvSpPr/>
            <p:nvPr/>
          </p:nvSpPr>
          <p:spPr>
            <a:xfrm>
              <a:off x="3833205" y="4234792"/>
              <a:ext cx="730800" cy="208800"/>
            </a:xfrm>
            <a:prstGeom prst="parallelogram">
              <a:avLst>
                <a:gd name="adj" fmla="val 69944"/>
              </a:avLst>
            </a:prstGeom>
            <a:solidFill>
              <a:srgbClr val="0D0D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Lato" panose="020f0502020204030203" pitchFamily="34" charset="0"/>
              </a:endParaRPr>
            </a:p>
          </p:txBody>
        </p:sp>
        <p:sp>
          <p:nvSpPr>
            <p:cNvPr id="19" name="Parallelogram 9"/>
            <p:cNvSpPr>
              <a:spLocks noChangeAspect="1"/>
            </p:cNvSpPr>
            <p:nvPr/>
          </p:nvSpPr>
          <p:spPr>
            <a:xfrm flipH="1">
              <a:off x="6363287" y="4953306"/>
              <a:ext cx="729922" cy="210388"/>
            </a:xfrm>
            <a:prstGeom prst="parallelogram">
              <a:avLst>
                <a:gd name="adj" fmla="val 69944"/>
              </a:avLst>
            </a:prstGeom>
            <a:solidFill>
              <a:srgbClr val="0D0D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Lato" panose="020f0502020204030203" pitchFamily="34" charset="0"/>
              </a:endParaRPr>
            </a:p>
          </p:txBody>
        </p:sp>
        <p:sp>
          <p:nvSpPr>
            <p:cNvPr id="20" name="Parallelogram 10"/>
            <p:cNvSpPr>
              <a:spLocks noChangeAspect="1"/>
            </p:cNvSpPr>
            <p:nvPr/>
          </p:nvSpPr>
          <p:spPr>
            <a:xfrm flipH="1">
              <a:off x="7609993" y="4240905"/>
              <a:ext cx="729922" cy="210388"/>
            </a:xfrm>
            <a:prstGeom prst="parallelogram">
              <a:avLst>
                <a:gd name="adj" fmla="val 69944"/>
              </a:avLst>
            </a:prstGeom>
            <a:solidFill>
              <a:srgbClr val="0D0D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Lato" panose="020f0502020204030203" pitchFamily="34" charset="0"/>
              </a:endParaRPr>
            </a:p>
          </p:txBody>
        </p:sp>
        <p:sp>
          <p:nvSpPr>
            <p:cNvPr id="21" name="Parallelogram 11"/>
            <p:cNvSpPr>
              <a:spLocks noChangeAspect="1"/>
            </p:cNvSpPr>
            <p:nvPr/>
          </p:nvSpPr>
          <p:spPr>
            <a:xfrm flipH="1">
              <a:off x="5084190" y="2834407"/>
              <a:ext cx="729922" cy="210388"/>
            </a:xfrm>
            <a:prstGeom prst="parallelogram">
              <a:avLst>
                <a:gd name="adj" fmla="val 69944"/>
              </a:avLst>
            </a:prstGeom>
            <a:solidFill>
              <a:srgbClr val="0D0D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Lato" panose="020f0502020204030203" pitchFamily="34" charset="0"/>
              </a:endParaRPr>
            </a:p>
          </p:txBody>
        </p:sp>
        <p:sp>
          <p:nvSpPr>
            <p:cNvPr id="22" name="Parallelogram 12"/>
            <p:cNvSpPr/>
            <p:nvPr/>
          </p:nvSpPr>
          <p:spPr>
            <a:xfrm>
              <a:off x="6351726" y="2819675"/>
              <a:ext cx="730800" cy="208800"/>
            </a:xfrm>
            <a:prstGeom prst="parallelogram">
              <a:avLst>
                <a:gd name="adj" fmla="val 69944"/>
              </a:avLst>
            </a:prstGeom>
            <a:solidFill>
              <a:srgbClr val="0D0D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Lato" panose="020f0502020204030203" pitchFamily="34" charset="0"/>
              </a:endParaRPr>
            </a:p>
          </p:txBody>
        </p:sp>
        <p:sp>
          <p:nvSpPr>
            <p:cNvPr id="23" name="Parallelogram 13"/>
            <p:cNvSpPr/>
            <p:nvPr/>
          </p:nvSpPr>
          <p:spPr>
            <a:xfrm>
              <a:off x="7613994" y="3532076"/>
              <a:ext cx="730800" cy="208800"/>
            </a:xfrm>
            <a:prstGeom prst="parallelogram">
              <a:avLst>
                <a:gd name="adj" fmla="val 69944"/>
              </a:avLst>
            </a:prstGeom>
            <a:solidFill>
              <a:srgbClr val="0D0D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Lato" panose="020f0502020204030203" pitchFamily="34" charset="0"/>
              </a:endParaRPr>
            </a:p>
          </p:txBody>
        </p:sp>
        <p:sp>
          <p:nvSpPr>
            <p:cNvPr id="24" name="Rectangle 14"/>
            <p:cNvSpPr>
              <a:spLocks noChangeAspect="1"/>
            </p:cNvSpPr>
            <p:nvPr/>
          </p:nvSpPr>
          <p:spPr>
            <a:xfrm>
              <a:off x="5078748" y="5159817"/>
              <a:ext cx="2014924" cy="517064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Lato" panose="020f0502020204030203" pitchFamily="34" charset="0"/>
              </a:endParaRPr>
            </a:p>
          </p:txBody>
        </p:sp>
        <p:sp>
          <p:nvSpPr>
            <p:cNvPr id="25" name="Rectangle 15"/>
            <p:cNvSpPr>
              <a:spLocks noChangeAspect="1"/>
            </p:cNvSpPr>
            <p:nvPr/>
          </p:nvSpPr>
          <p:spPr>
            <a:xfrm>
              <a:off x="6363287" y="4437886"/>
              <a:ext cx="1982079" cy="517064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Lato" panose="020f0502020204030203" pitchFamily="34" charset="0"/>
              </a:endParaRPr>
            </a:p>
          </p:txBody>
        </p:sp>
        <p:sp>
          <p:nvSpPr>
            <p:cNvPr id="26" name="Rectangle 16"/>
            <p:cNvSpPr/>
            <p:nvPr/>
          </p:nvSpPr>
          <p:spPr>
            <a:xfrm>
              <a:off x="2578587" y="3729725"/>
              <a:ext cx="1983600" cy="517064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Lato" panose="020f0502020204030203" pitchFamily="34" charset="0"/>
              </a:endParaRPr>
            </a:p>
          </p:txBody>
        </p:sp>
        <p:sp>
          <p:nvSpPr>
            <p:cNvPr id="27" name="Rectangle 17"/>
            <p:cNvSpPr>
              <a:spLocks noChangeAspect="1"/>
            </p:cNvSpPr>
            <p:nvPr/>
          </p:nvSpPr>
          <p:spPr>
            <a:xfrm>
              <a:off x="3837484" y="3036377"/>
              <a:ext cx="1982079" cy="517064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Lato" panose="020f0502020204030203" pitchFamily="34" charset="0"/>
              </a:endParaRPr>
            </a:p>
          </p:txBody>
        </p:sp>
        <p:sp>
          <p:nvSpPr>
            <p:cNvPr id="28" name="Rectangle 18"/>
            <p:cNvSpPr/>
            <p:nvPr/>
          </p:nvSpPr>
          <p:spPr>
            <a:xfrm>
              <a:off x="5084190" y="2319151"/>
              <a:ext cx="1998335" cy="517064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Lato" panose="020f0502020204030203" pitchFamily="34" charset="0"/>
              </a:endParaRPr>
            </a:p>
          </p:txBody>
        </p:sp>
        <p:sp>
          <p:nvSpPr>
            <p:cNvPr id="29" name="Rectangle 19"/>
            <p:cNvSpPr/>
            <p:nvPr/>
          </p:nvSpPr>
          <p:spPr>
            <a:xfrm>
              <a:off x="6351726" y="3016656"/>
              <a:ext cx="1983600" cy="518400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Lato" panose="020f0502020204030203" pitchFamily="34" charset="0"/>
              </a:endParaRPr>
            </a:p>
          </p:txBody>
        </p:sp>
        <p:sp>
          <p:nvSpPr>
            <p:cNvPr id="30" name="Rectangle 20"/>
            <p:cNvSpPr/>
            <p:nvPr/>
          </p:nvSpPr>
          <p:spPr>
            <a:xfrm>
              <a:off x="7613993" y="3729057"/>
              <a:ext cx="1983600" cy="518400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Lato" panose="020f0502020204030203" pitchFamily="34" charset="0"/>
              </a:endParaRPr>
            </a:p>
          </p:txBody>
        </p:sp>
        <p:sp>
          <p:nvSpPr>
            <p:cNvPr id="31" name="Rectangle 21"/>
            <p:cNvSpPr/>
            <p:nvPr/>
          </p:nvSpPr>
          <p:spPr>
            <a:xfrm>
              <a:off x="3833114" y="4432495"/>
              <a:ext cx="1983600" cy="518400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Lato" panose="020f0502020204030203" pitchFamily="34" charset="0"/>
              </a:endParaRPr>
            </a:p>
          </p:txBody>
        </p:sp>
        <p:sp>
          <p:nvSpPr>
            <p:cNvPr id="33" name="Rectangle 1436"/>
            <p:cNvSpPr>
              <a:spLocks noChangeArrowheads="1"/>
            </p:cNvSpPr>
            <p:nvPr/>
          </p:nvSpPr>
          <p:spPr bwMode="auto">
            <a:xfrm>
              <a:off x="5701113" y="2460436"/>
              <a:ext cx="817880" cy="245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6" name="Rectangle 1436"/>
            <p:cNvSpPr>
              <a:spLocks noChangeArrowheads="1"/>
            </p:cNvSpPr>
            <p:nvPr/>
          </p:nvSpPr>
          <p:spPr bwMode="auto">
            <a:xfrm>
              <a:off x="4281313" y="3192834"/>
              <a:ext cx="817880" cy="245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9" name="Rectangle 1436"/>
            <p:cNvSpPr>
              <a:spLocks noChangeArrowheads="1"/>
            </p:cNvSpPr>
            <p:nvPr/>
          </p:nvSpPr>
          <p:spPr bwMode="auto">
            <a:xfrm>
              <a:off x="6842133" y="3178320"/>
              <a:ext cx="817880" cy="245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2" name="Rectangle 1436"/>
            <p:cNvSpPr>
              <a:spLocks noChangeArrowheads="1"/>
            </p:cNvSpPr>
            <p:nvPr/>
          </p:nvSpPr>
          <p:spPr bwMode="auto">
            <a:xfrm>
              <a:off x="3051952" y="3874537"/>
              <a:ext cx="817880" cy="245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5" name="Rectangle 1436"/>
            <p:cNvSpPr>
              <a:spLocks noChangeArrowheads="1"/>
            </p:cNvSpPr>
            <p:nvPr/>
          </p:nvSpPr>
          <p:spPr bwMode="auto">
            <a:xfrm>
              <a:off x="8187546" y="3874537"/>
              <a:ext cx="817880" cy="245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8" name="Rectangle 1436"/>
            <p:cNvSpPr>
              <a:spLocks noChangeArrowheads="1"/>
            </p:cNvSpPr>
            <p:nvPr/>
          </p:nvSpPr>
          <p:spPr bwMode="auto">
            <a:xfrm>
              <a:off x="4488421" y="4609469"/>
              <a:ext cx="817880" cy="245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51" name="Rectangle 1436"/>
            <p:cNvSpPr>
              <a:spLocks noChangeArrowheads="1"/>
            </p:cNvSpPr>
            <p:nvPr/>
          </p:nvSpPr>
          <p:spPr bwMode="auto">
            <a:xfrm>
              <a:off x="7103422" y="4594955"/>
              <a:ext cx="817880" cy="245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54" name="Rectangle 1436"/>
            <p:cNvSpPr>
              <a:spLocks noChangeArrowheads="1"/>
            </p:cNvSpPr>
            <p:nvPr/>
          </p:nvSpPr>
          <p:spPr bwMode="auto">
            <a:xfrm>
              <a:off x="5699289" y="5328817"/>
              <a:ext cx="817880" cy="2457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56" name="Content Placeholder 7"/>
            <p:cNvSpPr txBox="1"/>
            <p:nvPr/>
          </p:nvSpPr>
          <p:spPr>
            <a:xfrm>
              <a:off x="4772182" y="3754130"/>
              <a:ext cx="2637035" cy="460375"/>
            </a:xfrm>
            <a:prstGeom prst="rect">
              <a:avLst/>
            </a:prstGeom>
            <a:solidFill>
              <a:srgbClr val="0D0D0D"/>
            </a:solidFill>
            <a:ln w="76200">
              <a:solidFill>
                <a:schemeClr val="bg1"/>
              </a:solidFill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rtlCol="0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1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algn="ctr">
                <a:buFont typeface="Arial" pitchFamily="34" charset="0"/>
                <a:buNone/>
              </a:pPr>
              <a:r>
                <a:rPr lang="en-US" sz="2400" b="1">
                  <a:solidFill>
                    <a:schemeClr val="bg1"/>
                  </a:solidFill>
                  <a:latin typeface="Lato" panose="020f0502020204030203" pitchFamily="34" charset="0"/>
                </a:rPr>
                <a:t>CEO</a:t>
              </a:r>
            </a:p>
          </p:txBody>
        </p:sp>
        <p:cxnSp>
          <p:nvCxnSpPr>
            <p:cNvPr id="57" name="Straight Connector 47"/>
            <p:cNvCxnSpPr/>
            <p:nvPr/>
          </p:nvCxnSpPr>
          <p:spPr>
            <a:xfrm>
              <a:off x="9578051" y="3977554"/>
              <a:ext cx="609382" cy="0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8" name="Group 48"/>
            <p:cNvGrpSpPr/>
            <p:nvPr/>
          </p:nvGrpSpPr>
          <p:grpSpPr>
            <a:xfrm flipH="1">
              <a:off x="7946484" y="2436351"/>
              <a:ext cx="1014958" cy="593002"/>
              <a:chOff x="1931323" y="1809750"/>
              <a:chExt cx="864261" cy="412240"/>
            </a:xfrm>
          </p:grpSpPr>
          <p:cxnSp>
            <p:nvCxnSpPr>
              <p:cNvPr id="59" name="Straight Connector 49"/>
              <p:cNvCxnSpPr/>
              <p:nvPr/>
            </p:nvCxnSpPr>
            <p:spPr>
              <a:xfrm flipH="1" flipV="1">
                <a:off x="2450226" y="1809750"/>
                <a:ext cx="345358" cy="41224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0"/>
              <p:cNvCxnSpPr/>
              <p:nvPr/>
            </p:nvCxnSpPr>
            <p:spPr>
              <a:xfrm flipH="1">
                <a:off x="1931323" y="1809750"/>
                <a:ext cx="518903" cy="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1" name="Group 51"/>
            <p:cNvGrpSpPr/>
            <p:nvPr/>
          </p:nvGrpSpPr>
          <p:grpSpPr>
            <a:xfrm flipH="1" flipV="1">
              <a:off x="7940600" y="4948997"/>
              <a:ext cx="1014958" cy="581535"/>
              <a:chOff x="1931323" y="1809750"/>
              <a:chExt cx="864261" cy="412240"/>
            </a:xfrm>
          </p:grpSpPr>
          <p:cxnSp>
            <p:nvCxnSpPr>
              <p:cNvPr id="62" name="Straight Connector 52"/>
              <p:cNvCxnSpPr/>
              <p:nvPr/>
            </p:nvCxnSpPr>
            <p:spPr>
              <a:xfrm flipH="1" flipV="1">
                <a:off x="2450226" y="1809750"/>
                <a:ext cx="345358" cy="41224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53"/>
              <p:cNvCxnSpPr/>
              <p:nvPr/>
            </p:nvCxnSpPr>
            <p:spPr>
              <a:xfrm flipH="1">
                <a:off x="1931323" y="1809750"/>
                <a:ext cx="518903" cy="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4" name="Straight Connector 63"/>
            <p:cNvCxnSpPr/>
            <p:nvPr/>
          </p:nvCxnSpPr>
          <p:spPr>
            <a:xfrm flipH="1">
              <a:off x="1973899" y="3977554"/>
              <a:ext cx="609527" cy="0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5" name="Group 64"/>
            <p:cNvGrpSpPr/>
            <p:nvPr/>
          </p:nvGrpSpPr>
          <p:grpSpPr>
            <a:xfrm>
              <a:off x="3128251" y="2450865"/>
              <a:ext cx="1015200" cy="593002"/>
              <a:chOff x="1931323" y="1809750"/>
              <a:chExt cx="864261" cy="412240"/>
            </a:xfrm>
          </p:grpSpPr>
          <p:cxnSp>
            <p:nvCxnSpPr>
              <p:cNvPr id="66" name="Straight Connector 65"/>
              <p:cNvCxnSpPr/>
              <p:nvPr/>
            </p:nvCxnSpPr>
            <p:spPr>
              <a:xfrm flipH="1" flipV="1">
                <a:off x="2450226" y="1809750"/>
                <a:ext cx="345358" cy="41224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/>
              <p:cNvCxnSpPr/>
              <p:nvPr/>
            </p:nvCxnSpPr>
            <p:spPr>
              <a:xfrm flipH="1">
                <a:off x="1931323" y="1809750"/>
                <a:ext cx="518903" cy="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8" name="Group 67"/>
            <p:cNvGrpSpPr/>
            <p:nvPr/>
          </p:nvGrpSpPr>
          <p:grpSpPr>
            <a:xfrm flipV="1">
              <a:off x="3122367" y="4948995"/>
              <a:ext cx="1015200" cy="581535"/>
              <a:chOff x="1931323" y="1809750"/>
              <a:chExt cx="864261" cy="412240"/>
            </a:xfrm>
          </p:grpSpPr>
          <p:cxnSp>
            <p:nvCxnSpPr>
              <p:cNvPr id="69" name="Straight Connector 68"/>
              <p:cNvCxnSpPr/>
              <p:nvPr/>
            </p:nvCxnSpPr>
            <p:spPr>
              <a:xfrm flipH="1" flipV="1">
                <a:off x="2450226" y="1809750"/>
                <a:ext cx="345358" cy="41224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Straight Connector 69"/>
              <p:cNvCxnSpPr/>
              <p:nvPr/>
            </p:nvCxnSpPr>
            <p:spPr>
              <a:xfrm flipH="1">
                <a:off x="1931323" y="1809750"/>
                <a:ext cx="518903" cy="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  <a:tailEnd type="oval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" name="椭圆 1"/>
            <p:cNvSpPr/>
            <p:nvPr/>
          </p:nvSpPr>
          <p:spPr>
            <a:xfrm>
              <a:off x="5691924" y="1132664"/>
              <a:ext cx="782865" cy="782865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椭圆 70"/>
            <p:cNvSpPr/>
            <p:nvPr/>
          </p:nvSpPr>
          <p:spPr>
            <a:xfrm>
              <a:off x="9218064" y="2097680"/>
              <a:ext cx="782865" cy="782865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椭圆 71"/>
            <p:cNvSpPr/>
            <p:nvPr/>
          </p:nvSpPr>
          <p:spPr>
            <a:xfrm>
              <a:off x="10363990" y="3636476"/>
              <a:ext cx="782865" cy="782865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椭圆 72"/>
            <p:cNvSpPr/>
            <p:nvPr/>
          </p:nvSpPr>
          <p:spPr>
            <a:xfrm>
              <a:off x="9140624" y="5271627"/>
              <a:ext cx="782865" cy="782865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椭圆 73"/>
            <p:cNvSpPr/>
            <p:nvPr/>
          </p:nvSpPr>
          <p:spPr>
            <a:xfrm>
              <a:off x="5716796" y="6070918"/>
              <a:ext cx="782865" cy="782865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椭圆 74"/>
            <p:cNvSpPr/>
            <p:nvPr/>
          </p:nvSpPr>
          <p:spPr>
            <a:xfrm>
              <a:off x="2133901" y="5187445"/>
              <a:ext cx="782865" cy="782865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椭圆 75"/>
            <p:cNvSpPr/>
            <p:nvPr/>
          </p:nvSpPr>
          <p:spPr>
            <a:xfrm>
              <a:off x="1088149" y="3606214"/>
              <a:ext cx="782865" cy="782865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椭圆 76"/>
            <p:cNvSpPr/>
            <p:nvPr/>
          </p:nvSpPr>
          <p:spPr>
            <a:xfrm>
              <a:off x="2196525" y="1843340"/>
              <a:ext cx="782865" cy="782865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66004" y="218476"/>
            <a:ext cx="2465705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/>
              </a:rPr>
              <a:t>公 司 组 织 架 构</a:t>
            </a:r>
          </a:p>
        </p:txBody>
      </p:sp>
      <p:grpSp>
        <p:nvGrpSpPr>
          <p:cNvPr id="40" name="组合 39"/>
          <p:cNvGrpSpPr/>
          <p:nvPr/>
        </p:nvGrpSpPr>
        <p:grpSpPr>
          <a:xfrm>
            <a:off x="1511653" y="1683114"/>
            <a:ext cx="9133770" cy="4272030"/>
            <a:chOff x="2279650" y="2042319"/>
            <a:chExt cx="7597775" cy="3553619"/>
          </a:xfrm>
        </p:grpSpPr>
        <p:sp>
          <p:nvSpPr>
            <p:cNvPr id="21" name="Line 12"/>
            <p:cNvSpPr>
              <a:spLocks noChangeShapeType="1"/>
            </p:cNvSpPr>
            <p:nvPr/>
          </p:nvSpPr>
          <p:spPr bwMode="auto">
            <a:xfrm flipH="1" flipV="1">
              <a:off x="5052219" y="3388519"/>
              <a:ext cx="419894" cy="419894"/>
            </a:xfrm>
            <a:prstGeom prst="line">
              <a:avLst/>
            </a:prstGeom>
            <a:noFill/>
            <a:ln w="38100" cap="flat" cmpd="sng">
              <a:solidFill>
                <a:srgbClr val="3E4147"/>
              </a:solidFill>
              <a:prstDash val="dash"/>
              <a:round/>
              <a:headEnd type="oval" w="med" len="med"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228600">
                <a:lnSpc>
                  <a:spcPct val="100000"/>
                </a:lnSpc>
                <a:defRPr/>
              </a:pPr>
              <a:endParaRPr lang="es-ES" sz="600" b="0">
                <a:solidFill>
                  <a:srgbClr val="000000"/>
                </a:solidFill>
                <a:latin typeface="Helvetica" charset="0"/>
                <a:ea typeface="MS PGothic" panose="020b0600070205080204" charset="-128"/>
                <a:sym typeface="Helvetica" charset="0"/>
              </a:endParaRPr>
            </a:p>
          </p:txBody>
        </p:sp>
        <p:sp>
          <p:nvSpPr>
            <p:cNvPr id="22" name="Line 13"/>
            <p:cNvSpPr>
              <a:spLocks noChangeShapeType="1"/>
            </p:cNvSpPr>
            <p:nvPr/>
          </p:nvSpPr>
          <p:spPr bwMode="auto">
            <a:xfrm flipV="1">
              <a:off x="6710363" y="3439319"/>
              <a:ext cx="385763" cy="386556"/>
            </a:xfrm>
            <a:prstGeom prst="line">
              <a:avLst/>
            </a:prstGeom>
            <a:noFill/>
            <a:ln w="38100" cap="flat" cmpd="sng">
              <a:solidFill>
                <a:srgbClr val="3E4147"/>
              </a:solidFill>
              <a:prstDash val="dash"/>
              <a:round/>
              <a:headEnd type="oval" w="med" len="med"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228600">
                <a:lnSpc>
                  <a:spcPct val="100000"/>
                </a:lnSpc>
                <a:defRPr/>
              </a:pPr>
              <a:endParaRPr lang="es-ES" sz="600" b="0">
                <a:solidFill>
                  <a:srgbClr val="000000"/>
                </a:solidFill>
                <a:latin typeface="Helvetica" charset="0"/>
                <a:ea typeface="MS PGothic" panose="020b0600070205080204" charset="-128"/>
                <a:sym typeface="Helvetica" charset="0"/>
              </a:endParaRPr>
            </a:p>
          </p:txBody>
        </p:sp>
        <p:sp>
          <p:nvSpPr>
            <p:cNvPr id="23" name="Line 14"/>
            <p:cNvSpPr>
              <a:spLocks noChangeShapeType="1"/>
            </p:cNvSpPr>
            <p:nvPr/>
          </p:nvSpPr>
          <p:spPr bwMode="auto">
            <a:xfrm flipH="1" flipV="1">
              <a:off x="6072188" y="2918619"/>
              <a:ext cx="0" cy="823119"/>
            </a:xfrm>
            <a:prstGeom prst="line">
              <a:avLst/>
            </a:prstGeom>
            <a:noFill/>
            <a:ln w="38100" cap="flat" cmpd="sng">
              <a:solidFill>
                <a:srgbClr val="3E4147"/>
              </a:solidFill>
              <a:prstDash val="dash"/>
              <a:round/>
              <a:headEnd type="oval" w="med" len="med"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228600">
                <a:lnSpc>
                  <a:spcPct val="100000"/>
                </a:lnSpc>
                <a:defRPr/>
              </a:pPr>
              <a:endParaRPr lang="es-ES" sz="600" b="0">
                <a:solidFill>
                  <a:srgbClr val="000000"/>
                </a:solidFill>
                <a:latin typeface="Helvetica" charset="0"/>
                <a:ea typeface="MS PGothic" panose="020b0600070205080204" charset="-128"/>
                <a:sym typeface="Helvetica" charset="0"/>
              </a:endParaRPr>
            </a:p>
          </p:txBody>
        </p:sp>
        <p:sp>
          <p:nvSpPr>
            <p:cNvPr id="24" name="Line 15"/>
            <p:cNvSpPr>
              <a:spLocks noChangeShapeType="1"/>
            </p:cNvSpPr>
            <p:nvPr/>
          </p:nvSpPr>
          <p:spPr bwMode="auto">
            <a:xfrm flipH="1">
              <a:off x="4205288" y="4265613"/>
              <a:ext cx="617538" cy="0"/>
            </a:xfrm>
            <a:prstGeom prst="line">
              <a:avLst/>
            </a:prstGeom>
            <a:noFill/>
            <a:ln w="38100" cap="flat" cmpd="sng">
              <a:solidFill>
                <a:srgbClr val="3E4147"/>
              </a:solidFill>
              <a:prstDash val="dash"/>
              <a:round/>
              <a:headEnd type="oval" w="med" len="med"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228600">
                <a:lnSpc>
                  <a:spcPct val="100000"/>
                </a:lnSpc>
                <a:defRPr/>
              </a:pPr>
              <a:endParaRPr lang="es-ES" sz="600" b="0">
                <a:solidFill>
                  <a:srgbClr val="000000"/>
                </a:solidFill>
                <a:latin typeface="Helvetica" charset="0"/>
                <a:ea typeface="MS PGothic" panose="020b0600070205080204" charset="-128"/>
                <a:sym typeface="Helvetica" charset="0"/>
              </a:endParaRPr>
            </a:p>
          </p:txBody>
        </p:sp>
        <p:sp>
          <p:nvSpPr>
            <p:cNvPr id="25" name="Line 16"/>
            <p:cNvSpPr>
              <a:spLocks noChangeShapeType="1"/>
            </p:cNvSpPr>
            <p:nvPr/>
          </p:nvSpPr>
          <p:spPr bwMode="auto">
            <a:xfrm flipH="1">
              <a:off x="4205288" y="5228432"/>
              <a:ext cx="617538" cy="0"/>
            </a:xfrm>
            <a:prstGeom prst="line">
              <a:avLst/>
            </a:prstGeom>
            <a:noFill/>
            <a:ln w="38100" cap="flat" cmpd="sng">
              <a:solidFill>
                <a:srgbClr val="3E4147"/>
              </a:solidFill>
              <a:prstDash val="dash"/>
              <a:round/>
              <a:headEnd type="oval" w="med" len="med"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228600">
                <a:lnSpc>
                  <a:spcPct val="100000"/>
                </a:lnSpc>
                <a:defRPr/>
              </a:pPr>
              <a:endParaRPr lang="es-ES" sz="600" b="0">
                <a:solidFill>
                  <a:srgbClr val="000000"/>
                </a:solidFill>
                <a:latin typeface="Helvetica" charset="0"/>
                <a:ea typeface="MS PGothic" panose="020b0600070205080204" charset="-128"/>
                <a:sym typeface="Helvetica" charset="0"/>
              </a:endParaRPr>
            </a:p>
          </p:txBody>
        </p:sp>
        <p:sp>
          <p:nvSpPr>
            <p:cNvPr id="26" name="Line 17"/>
            <p:cNvSpPr>
              <a:spLocks noChangeShapeType="1"/>
            </p:cNvSpPr>
            <p:nvPr/>
          </p:nvSpPr>
          <p:spPr bwMode="auto">
            <a:xfrm flipH="1">
              <a:off x="7403307" y="4265613"/>
              <a:ext cx="617538" cy="0"/>
            </a:xfrm>
            <a:prstGeom prst="line">
              <a:avLst/>
            </a:prstGeom>
            <a:noFill/>
            <a:ln w="38100" cap="flat" cmpd="sng">
              <a:solidFill>
                <a:srgbClr val="3E4147"/>
              </a:solidFill>
              <a:prstDash val="dash"/>
              <a:round/>
              <a:headEnd type="oval" w="med" len="med"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228600">
                <a:lnSpc>
                  <a:spcPct val="100000"/>
                </a:lnSpc>
                <a:defRPr/>
              </a:pPr>
              <a:endParaRPr lang="es-ES" sz="600" b="0">
                <a:solidFill>
                  <a:srgbClr val="000000"/>
                </a:solidFill>
                <a:latin typeface="Helvetica" charset="0"/>
                <a:ea typeface="MS PGothic" panose="020b0600070205080204" charset="-128"/>
                <a:sym typeface="Helvetica" charset="0"/>
              </a:endParaRPr>
            </a:p>
          </p:txBody>
        </p:sp>
        <p:sp>
          <p:nvSpPr>
            <p:cNvPr id="27" name="Line 18"/>
            <p:cNvSpPr>
              <a:spLocks noChangeShapeType="1"/>
            </p:cNvSpPr>
            <p:nvPr/>
          </p:nvSpPr>
          <p:spPr bwMode="auto">
            <a:xfrm flipH="1">
              <a:off x="7403307" y="5228432"/>
              <a:ext cx="617538" cy="0"/>
            </a:xfrm>
            <a:prstGeom prst="line">
              <a:avLst/>
            </a:prstGeom>
            <a:noFill/>
            <a:ln w="38100" cap="flat" cmpd="sng">
              <a:solidFill>
                <a:srgbClr val="3E4147"/>
              </a:solidFill>
              <a:prstDash val="dash"/>
              <a:round/>
              <a:headEnd type="oval" w="med" len="med"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228600">
                <a:lnSpc>
                  <a:spcPct val="100000"/>
                </a:lnSpc>
                <a:defRPr/>
              </a:pPr>
              <a:endParaRPr lang="es-ES" sz="600" b="0">
                <a:solidFill>
                  <a:srgbClr val="000000"/>
                </a:solidFill>
                <a:latin typeface="Helvetica" charset="0"/>
                <a:ea typeface="MS PGothic" panose="020b0600070205080204" charset="-128"/>
                <a:sym typeface="Helvetica" charset="0"/>
              </a:endParaRPr>
            </a:p>
          </p:txBody>
        </p:sp>
        <p:sp>
          <p:nvSpPr>
            <p:cNvPr id="28" name="AutoShape 19"/>
            <p:cNvSpPr/>
            <p:nvPr/>
          </p:nvSpPr>
          <p:spPr bwMode="auto">
            <a:xfrm>
              <a:off x="4391819" y="2726532"/>
              <a:ext cx="670719" cy="669925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599" y="10800"/>
                  </a:moveTo>
                  <a:cubicBezTo>
                    <a:pt x="21599" y="16764"/>
                    <a:pt x="16764" y="21599"/>
                    <a:pt x="10800" y="21599"/>
                  </a:cubicBezTo>
                  <a:cubicBezTo>
                    <a:pt x="4835" y="21599"/>
                    <a:pt x="0" y="16764"/>
                    <a:pt x="0" y="10800"/>
                  </a:cubicBezTo>
                  <a:cubicBezTo>
                    <a:pt x="0" y="4835"/>
                    <a:pt x="4835" y="0"/>
                    <a:pt x="10799" y="0"/>
                  </a:cubicBezTo>
                  <a:cubicBezTo>
                    <a:pt x="16764" y="0"/>
                    <a:pt x="21599" y="4835"/>
                    <a:pt x="21599" y="10799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ffec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职位</a:t>
              </a:r>
              <a:endParaRPr lang="en-US" altLang="zh-CN" sz="1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algn="ctr"/>
              <a:r>
                <a:rPr lang="zh-CN" altLang="en-US" sz="1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名称</a:t>
              </a:r>
              <a:endParaRPr lang="es-ES" altLang="zh-CN" sz="1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29" name="AutoShape 21"/>
            <p:cNvSpPr/>
            <p:nvPr/>
          </p:nvSpPr>
          <p:spPr bwMode="auto">
            <a:xfrm>
              <a:off x="7077075" y="2790032"/>
              <a:ext cx="670719" cy="669925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599" y="10800"/>
                  </a:moveTo>
                  <a:cubicBezTo>
                    <a:pt x="21599" y="16764"/>
                    <a:pt x="16764" y="21599"/>
                    <a:pt x="10800" y="21599"/>
                  </a:cubicBezTo>
                  <a:cubicBezTo>
                    <a:pt x="4835" y="21599"/>
                    <a:pt x="0" y="16764"/>
                    <a:pt x="0" y="10800"/>
                  </a:cubicBezTo>
                  <a:cubicBezTo>
                    <a:pt x="0" y="4835"/>
                    <a:pt x="4835" y="0"/>
                    <a:pt x="10799" y="0"/>
                  </a:cubicBezTo>
                  <a:cubicBezTo>
                    <a:pt x="16764" y="0"/>
                    <a:pt x="21599" y="4835"/>
                    <a:pt x="21599" y="10799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ffec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1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职位</a:t>
              </a:r>
              <a:endParaRPr lang="en-US" altLang="zh-CN" sz="1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algn="ctr">
                <a:defRPr/>
              </a:pPr>
              <a:r>
                <a:rPr lang="zh-CN" altLang="en-US" sz="1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名称</a:t>
              </a:r>
              <a:endParaRPr lang="es-ES" altLang="zh-CN" sz="1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30" name="AutoShape 27"/>
            <p:cNvSpPr/>
            <p:nvPr/>
          </p:nvSpPr>
          <p:spPr bwMode="auto">
            <a:xfrm>
              <a:off x="5734844" y="2042319"/>
              <a:ext cx="669925" cy="669925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599" y="10800"/>
                  </a:moveTo>
                  <a:cubicBezTo>
                    <a:pt x="21599" y="16764"/>
                    <a:pt x="16764" y="21599"/>
                    <a:pt x="10800" y="21599"/>
                  </a:cubicBezTo>
                  <a:cubicBezTo>
                    <a:pt x="4835" y="21599"/>
                    <a:pt x="0" y="16764"/>
                    <a:pt x="0" y="10800"/>
                  </a:cubicBezTo>
                  <a:cubicBezTo>
                    <a:pt x="0" y="4835"/>
                    <a:pt x="4835" y="0"/>
                    <a:pt x="10799" y="0"/>
                  </a:cubicBezTo>
                  <a:cubicBezTo>
                    <a:pt x="16764" y="0"/>
                    <a:pt x="21599" y="4835"/>
                    <a:pt x="21599" y="10799"/>
                  </a:cubicBezTo>
                  <a:close/>
                </a:path>
              </a:pathLst>
            </a:custGeom>
            <a:solidFill>
              <a:srgbClr val="0D0D0D"/>
            </a:solidFill>
            <a:ln>
              <a:noFill/>
            </a:ln>
            <a:effec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职位</a:t>
              </a:r>
              <a:endParaRPr lang="en-US" altLang="zh-CN" sz="1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algn="ctr"/>
              <a:r>
                <a:rPr lang="zh-CN" altLang="en-US" sz="1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名称</a:t>
              </a:r>
              <a:endParaRPr lang="es-ES" altLang="zh-CN" sz="1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31" name="AutoShape 29"/>
            <p:cNvSpPr/>
            <p:nvPr/>
          </p:nvSpPr>
          <p:spPr bwMode="auto">
            <a:xfrm>
              <a:off x="2323307" y="4919663"/>
              <a:ext cx="669925" cy="669925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599" y="10800"/>
                  </a:moveTo>
                  <a:cubicBezTo>
                    <a:pt x="21599" y="16764"/>
                    <a:pt x="16764" y="21599"/>
                    <a:pt x="10800" y="21599"/>
                  </a:cubicBezTo>
                  <a:cubicBezTo>
                    <a:pt x="4835" y="21599"/>
                    <a:pt x="0" y="16764"/>
                    <a:pt x="0" y="10800"/>
                  </a:cubicBezTo>
                  <a:cubicBezTo>
                    <a:pt x="0" y="4835"/>
                    <a:pt x="4835" y="0"/>
                    <a:pt x="10799" y="0"/>
                  </a:cubicBezTo>
                  <a:cubicBezTo>
                    <a:pt x="16764" y="0"/>
                    <a:pt x="21599" y="4835"/>
                    <a:pt x="21599" y="10799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ffec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defRPr/>
              </a:pPr>
              <a:endParaRPr lang="es-ES" sz="2800" b="0"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MS PGothic" panose="020b0600070205080204" charset="-128"/>
                <a:cs typeface="Gill Sans" charset="0"/>
                <a:sym typeface="Gill Sans" charset="0"/>
              </a:endParaRPr>
            </a:p>
          </p:txBody>
        </p:sp>
        <p:sp>
          <p:nvSpPr>
            <p:cNvPr id="32" name="AutoShape 31"/>
            <p:cNvSpPr/>
            <p:nvPr/>
          </p:nvSpPr>
          <p:spPr bwMode="auto">
            <a:xfrm>
              <a:off x="2279650" y="3968750"/>
              <a:ext cx="669925" cy="670719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599" y="10800"/>
                  </a:moveTo>
                  <a:cubicBezTo>
                    <a:pt x="21599" y="16764"/>
                    <a:pt x="16764" y="21599"/>
                    <a:pt x="10800" y="21599"/>
                  </a:cubicBezTo>
                  <a:cubicBezTo>
                    <a:pt x="4835" y="21599"/>
                    <a:pt x="0" y="16764"/>
                    <a:pt x="0" y="10800"/>
                  </a:cubicBezTo>
                  <a:cubicBezTo>
                    <a:pt x="0" y="4835"/>
                    <a:pt x="4835" y="0"/>
                    <a:pt x="10799" y="0"/>
                  </a:cubicBezTo>
                  <a:cubicBezTo>
                    <a:pt x="16764" y="0"/>
                    <a:pt x="21599" y="4835"/>
                    <a:pt x="21599" y="10799"/>
                  </a:cubicBezTo>
                  <a:close/>
                </a:path>
              </a:pathLst>
            </a:custGeom>
            <a:solidFill>
              <a:srgbClr val="0D0D0D"/>
            </a:solidFill>
            <a:ln>
              <a:noFill/>
            </a:ln>
            <a:effec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defRPr/>
              </a:pPr>
              <a:endParaRPr lang="es-ES" sz="2800" b="0"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MS PGothic" panose="020b0600070205080204" charset="-128"/>
                <a:cs typeface="Gill Sans" charset="0"/>
                <a:sym typeface="Gill Sans" charset="0"/>
              </a:endParaRPr>
            </a:p>
          </p:txBody>
        </p:sp>
        <p:sp>
          <p:nvSpPr>
            <p:cNvPr id="33" name="AutoShape 33"/>
            <p:cNvSpPr/>
            <p:nvPr/>
          </p:nvSpPr>
          <p:spPr bwMode="auto">
            <a:xfrm>
              <a:off x="3063875" y="4139407"/>
              <a:ext cx="1213644" cy="228600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19050" tIns="19050" rIns="19050" bIns="1905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srgbClr val="0D0D0D"/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职位名称</a:t>
              </a:r>
              <a:endParaRPr lang="es-ES" altLang="zh-CN" sz="1400">
                <a:solidFill>
                  <a:srgbClr val="0D0D0D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34" name="AutoShape 34"/>
            <p:cNvSpPr/>
            <p:nvPr/>
          </p:nvSpPr>
          <p:spPr bwMode="auto">
            <a:xfrm>
              <a:off x="3098800" y="5110957"/>
              <a:ext cx="1213644" cy="228600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19050" tIns="19050" rIns="19050" bIns="1905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>
                  <a:solidFill>
                    <a:srgbClr val="0D0D0D"/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职位名称</a:t>
              </a:r>
              <a:endParaRPr lang="es-ES" altLang="zh-CN" sz="1400">
                <a:solidFill>
                  <a:srgbClr val="0D0D0D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35" name="AutoShape 35"/>
            <p:cNvSpPr/>
            <p:nvPr/>
          </p:nvSpPr>
          <p:spPr bwMode="auto">
            <a:xfrm>
              <a:off x="8062913" y="4107657"/>
              <a:ext cx="1051719" cy="228600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0" y="0"/>
                  </a:moveTo>
                  <a:lnTo>
                    <a:pt x="21599" y="0"/>
                  </a:lnTo>
                  <a:lnTo>
                    <a:pt x="21599" y="21600"/>
                  </a:lnTo>
                  <a:lnTo>
                    <a:pt x="0" y="21600"/>
                  </a:lnTo>
                  <a:close/>
                </a:path>
              </a:pathLst>
            </a:cu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19050" tIns="19050" rIns="19050" bIns="1905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400">
                  <a:solidFill>
                    <a:srgbClr val="0D0D0D"/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职位名称</a:t>
              </a:r>
              <a:endParaRPr lang="es-ES" altLang="zh-CN" sz="1400">
                <a:solidFill>
                  <a:srgbClr val="0D0D0D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36" name="AutoShape 36"/>
            <p:cNvSpPr/>
            <p:nvPr/>
          </p:nvSpPr>
          <p:spPr bwMode="auto">
            <a:xfrm>
              <a:off x="8097838" y="5117307"/>
              <a:ext cx="1051719" cy="228600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0" y="0"/>
                  </a:moveTo>
                  <a:lnTo>
                    <a:pt x="21599" y="0"/>
                  </a:lnTo>
                  <a:lnTo>
                    <a:pt x="21599" y="21600"/>
                  </a:lnTo>
                  <a:lnTo>
                    <a:pt x="0" y="21600"/>
                  </a:lnTo>
                  <a:close/>
                </a:path>
              </a:pathLst>
            </a:cu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prstDash val="solid"/>
                  <a:miter lim="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blurRad="63500" dist="38099" dir="2700000" algn="ctr" rotWithShape="0">
                      <a:srgbClr val="000000">
                        <a:alpha val="74998"/>
                      </a:srgbClr>
                    </a:outerShdw>
                  </a:effectLst>
                </a14:hiddenEffects>
              </a:ext>
            </a:extLst>
          </p:spPr>
          <p:txBody>
            <a:bodyPr lIns="19050" tIns="19050" rIns="19050" bIns="1905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1400">
                  <a:solidFill>
                    <a:srgbClr val="0D0D0D"/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职位名称</a:t>
              </a:r>
              <a:endParaRPr lang="es-ES" altLang="zh-CN" sz="1400">
                <a:solidFill>
                  <a:srgbClr val="0D0D0D"/>
                </a:solidFill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37" name="AutoShape 37"/>
            <p:cNvSpPr/>
            <p:nvPr/>
          </p:nvSpPr>
          <p:spPr bwMode="auto">
            <a:xfrm>
              <a:off x="9207500" y="4926013"/>
              <a:ext cx="669925" cy="669925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599" y="10800"/>
                  </a:moveTo>
                  <a:cubicBezTo>
                    <a:pt x="21599" y="16764"/>
                    <a:pt x="16764" y="21599"/>
                    <a:pt x="10800" y="21599"/>
                  </a:cubicBezTo>
                  <a:cubicBezTo>
                    <a:pt x="4835" y="21599"/>
                    <a:pt x="0" y="16764"/>
                    <a:pt x="0" y="10800"/>
                  </a:cubicBezTo>
                  <a:cubicBezTo>
                    <a:pt x="0" y="4835"/>
                    <a:pt x="4835" y="0"/>
                    <a:pt x="10799" y="0"/>
                  </a:cubicBezTo>
                  <a:cubicBezTo>
                    <a:pt x="16764" y="0"/>
                    <a:pt x="21599" y="4835"/>
                    <a:pt x="21599" y="10799"/>
                  </a:cubicBez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ffec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defRPr/>
              </a:pPr>
              <a:endParaRPr lang="es-ES" sz="2800" b="0"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MS PGothic" panose="020b0600070205080204" charset="-128"/>
                <a:cs typeface="Gill Sans" charset="0"/>
                <a:sym typeface="Gill Sans" charset="0"/>
              </a:endParaRPr>
            </a:p>
          </p:txBody>
        </p:sp>
        <p:sp>
          <p:nvSpPr>
            <p:cNvPr id="38" name="AutoShape 38"/>
            <p:cNvSpPr/>
            <p:nvPr/>
          </p:nvSpPr>
          <p:spPr bwMode="auto">
            <a:xfrm>
              <a:off x="9188450" y="3911600"/>
              <a:ext cx="669925" cy="670719"/>
            </a:xfrm>
            <a:custGeom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599" y="10800"/>
                  </a:moveTo>
                  <a:cubicBezTo>
                    <a:pt x="21599" y="16764"/>
                    <a:pt x="16764" y="21599"/>
                    <a:pt x="10800" y="21599"/>
                  </a:cubicBezTo>
                  <a:cubicBezTo>
                    <a:pt x="4835" y="21599"/>
                    <a:pt x="0" y="16764"/>
                    <a:pt x="0" y="10800"/>
                  </a:cubicBezTo>
                  <a:cubicBezTo>
                    <a:pt x="0" y="4835"/>
                    <a:pt x="4835" y="0"/>
                    <a:pt x="10799" y="0"/>
                  </a:cubicBezTo>
                  <a:cubicBezTo>
                    <a:pt x="16764" y="0"/>
                    <a:pt x="21599" y="4835"/>
                    <a:pt x="21599" y="10799"/>
                  </a:cubicBezTo>
                  <a:close/>
                </a:path>
              </a:pathLst>
            </a:custGeom>
            <a:solidFill>
              <a:srgbClr val="0D0D0D"/>
            </a:solidFill>
            <a:ln>
              <a:noFill/>
            </a:ln>
            <a:effec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defRPr/>
              </a:pPr>
              <a:endParaRPr lang="es-ES" sz="2800" b="0"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MS PGothic" panose="020b0600070205080204" charset="-128"/>
                <a:cs typeface="Gill Sans" charset="0"/>
                <a:sym typeface="Gill Sans" charset="0"/>
              </a:endParaRPr>
            </a:p>
          </p:txBody>
        </p:sp>
        <p:sp>
          <p:nvSpPr>
            <p:cNvPr id="2" name="椭圆 1"/>
            <p:cNvSpPr/>
            <p:nvPr/>
          </p:nvSpPr>
          <p:spPr>
            <a:xfrm>
              <a:off x="5062538" y="4107657"/>
              <a:ext cx="2103574" cy="1238250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66004" y="218476"/>
            <a:ext cx="2465705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/>
              </a:rPr>
              <a:t>公 司 组 织 架 构</a:t>
            </a:r>
          </a:p>
        </p:txBody>
      </p:sp>
      <p:grpSp>
        <p:nvGrpSpPr>
          <p:cNvPr id="105" name="组合 104"/>
          <p:cNvGrpSpPr/>
          <p:nvPr/>
        </p:nvGrpSpPr>
        <p:grpSpPr>
          <a:xfrm>
            <a:off x="-4658" y="1426987"/>
            <a:ext cx="12251623" cy="4661029"/>
            <a:chOff x="-4658" y="1114104"/>
            <a:chExt cx="12251623" cy="4661029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grpSpPr>
        <p:sp>
          <p:nvSpPr>
            <p:cNvPr id="16" name="Freeform 13"/>
            <p:cNvSpPr/>
            <p:nvPr/>
          </p:nvSpPr>
          <p:spPr bwMode="auto">
            <a:xfrm>
              <a:off x="1718628" y="1976353"/>
              <a:ext cx="2126161" cy="2957528"/>
            </a:xfrm>
            <a:custGeom>
              <a:gdLst>
                <a:gd name="T0" fmla="*/ 838 w 913"/>
                <a:gd name="T1" fmla="*/ 1061 h 1270"/>
                <a:gd name="T2" fmla="*/ 913 w 913"/>
                <a:gd name="T3" fmla="*/ 1061 h 1270"/>
                <a:gd name="T4" fmla="*/ 504 w 913"/>
                <a:gd name="T5" fmla="*/ 135 h 1270"/>
                <a:gd name="T6" fmla="*/ 454 w 913"/>
                <a:gd name="T7" fmla="*/ 0 h 1270"/>
                <a:gd name="T8" fmla="*/ 407 w 913"/>
                <a:gd name="T9" fmla="*/ 135 h 1270"/>
                <a:gd name="T10" fmla="*/ 0 w 913"/>
                <a:gd name="T11" fmla="*/ 1061 h 1270"/>
                <a:gd name="T12" fmla="*/ 76 w 913"/>
                <a:gd name="T13" fmla="*/ 1061 h 1270"/>
                <a:gd name="T14" fmla="*/ 0 w 913"/>
                <a:gd name="T15" fmla="*/ 1270 h 1270"/>
                <a:gd name="T16" fmla="*/ 402 w 913"/>
                <a:gd name="T17" fmla="*/ 1270 h 1270"/>
                <a:gd name="T18" fmla="*/ 407 w 913"/>
                <a:gd name="T19" fmla="*/ 1213 h 1270"/>
                <a:gd name="T20" fmla="*/ 211 w 913"/>
                <a:gd name="T21" fmla="*/ 1044 h 1270"/>
                <a:gd name="T22" fmla="*/ 424 w 913"/>
                <a:gd name="T23" fmla="*/ 1106 h 1270"/>
                <a:gd name="T24" fmla="*/ 457 w 913"/>
                <a:gd name="T25" fmla="*/ 866 h 1270"/>
                <a:gd name="T26" fmla="*/ 490 w 913"/>
                <a:gd name="T27" fmla="*/ 1106 h 1270"/>
                <a:gd name="T28" fmla="*/ 703 w 913"/>
                <a:gd name="T29" fmla="*/ 1044 h 1270"/>
                <a:gd name="T30" fmla="*/ 506 w 913"/>
                <a:gd name="T31" fmla="*/ 1213 h 1270"/>
                <a:gd name="T32" fmla="*/ 511 w 913"/>
                <a:gd name="T33" fmla="*/ 1270 h 1270"/>
                <a:gd name="T34" fmla="*/ 913 w 913"/>
                <a:gd name="T35" fmla="*/ 1270 h 1270"/>
                <a:gd name="T36" fmla="*/ 838 w 913"/>
                <a:gd name="T37" fmla="*/ 1061 h 12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13" h="1270">
                  <a:moveTo>
                    <a:pt x="838" y="1061"/>
                  </a:moveTo>
                  <a:lnTo>
                    <a:pt x="913" y="1061"/>
                  </a:lnTo>
                  <a:lnTo>
                    <a:pt x="504" y="135"/>
                  </a:lnTo>
                  <a:lnTo>
                    <a:pt x="454" y="0"/>
                  </a:lnTo>
                  <a:lnTo>
                    <a:pt x="407" y="135"/>
                  </a:lnTo>
                  <a:lnTo>
                    <a:pt x="0" y="1061"/>
                  </a:lnTo>
                  <a:lnTo>
                    <a:pt x="76" y="1061"/>
                  </a:lnTo>
                  <a:lnTo>
                    <a:pt x="0" y="1270"/>
                  </a:lnTo>
                  <a:lnTo>
                    <a:pt x="402" y="1270"/>
                  </a:lnTo>
                  <a:lnTo>
                    <a:pt x="407" y="1213"/>
                  </a:lnTo>
                  <a:lnTo>
                    <a:pt x="211" y="1044"/>
                  </a:lnTo>
                  <a:lnTo>
                    <a:pt x="424" y="1106"/>
                  </a:lnTo>
                  <a:lnTo>
                    <a:pt x="457" y="866"/>
                  </a:lnTo>
                  <a:lnTo>
                    <a:pt x="490" y="1106"/>
                  </a:lnTo>
                  <a:lnTo>
                    <a:pt x="703" y="1044"/>
                  </a:lnTo>
                  <a:lnTo>
                    <a:pt x="506" y="1213"/>
                  </a:lnTo>
                  <a:lnTo>
                    <a:pt x="511" y="1270"/>
                  </a:lnTo>
                  <a:lnTo>
                    <a:pt x="913" y="1270"/>
                  </a:lnTo>
                  <a:lnTo>
                    <a:pt x="838" y="106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solidFill>
                  <a:schemeClr val="bg1"/>
                </a:solidFill>
                <a:latin typeface="Source Sans Pro" charset="0"/>
              </a:endParaRPr>
            </a:p>
          </p:txBody>
        </p:sp>
        <p:sp>
          <p:nvSpPr>
            <p:cNvPr id="17" name="Freeform 20"/>
            <p:cNvSpPr/>
            <p:nvPr/>
          </p:nvSpPr>
          <p:spPr bwMode="auto">
            <a:xfrm>
              <a:off x="3844788" y="2307038"/>
              <a:ext cx="1928216" cy="2692049"/>
            </a:xfrm>
            <a:custGeom>
              <a:gdLst>
                <a:gd name="T0" fmla="*/ 760 w 828"/>
                <a:gd name="T1" fmla="*/ 966 h 1156"/>
                <a:gd name="T2" fmla="*/ 828 w 828"/>
                <a:gd name="T3" fmla="*/ 966 h 1156"/>
                <a:gd name="T4" fmla="*/ 457 w 828"/>
                <a:gd name="T5" fmla="*/ 123 h 1156"/>
                <a:gd name="T6" fmla="*/ 414 w 828"/>
                <a:gd name="T7" fmla="*/ 0 h 1156"/>
                <a:gd name="T8" fmla="*/ 369 w 828"/>
                <a:gd name="T9" fmla="*/ 123 h 1156"/>
                <a:gd name="T10" fmla="*/ 0 w 828"/>
                <a:gd name="T11" fmla="*/ 966 h 1156"/>
                <a:gd name="T12" fmla="*/ 69 w 828"/>
                <a:gd name="T13" fmla="*/ 966 h 1156"/>
                <a:gd name="T14" fmla="*/ 0 w 828"/>
                <a:gd name="T15" fmla="*/ 1156 h 1156"/>
                <a:gd name="T16" fmla="*/ 367 w 828"/>
                <a:gd name="T17" fmla="*/ 1156 h 1156"/>
                <a:gd name="T18" fmla="*/ 369 w 828"/>
                <a:gd name="T19" fmla="*/ 1101 h 1156"/>
                <a:gd name="T20" fmla="*/ 192 w 828"/>
                <a:gd name="T21" fmla="*/ 947 h 1156"/>
                <a:gd name="T22" fmla="*/ 386 w 828"/>
                <a:gd name="T23" fmla="*/ 1002 h 1156"/>
                <a:gd name="T24" fmla="*/ 414 w 828"/>
                <a:gd name="T25" fmla="*/ 783 h 1156"/>
                <a:gd name="T26" fmla="*/ 445 w 828"/>
                <a:gd name="T27" fmla="*/ 1002 h 1156"/>
                <a:gd name="T28" fmla="*/ 637 w 828"/>
                <a:gd name="T29" fmla="*/ 945 h 1156"/>
                <a:gd name="T30" fmla="*/ 459 w 828"/>
                <a:gd name="T31" fmla="*/ 1101 h 1156"/>
                <a:gd name="T32" fmla="*/ 464 w 828"/>
                <a:gd name="T33" fmla="*/ 1156 h 1156"/>
                <a:gd name="T34" fmla="*/ 828 w 828"/>
                <a:gd name="T35" fmla="*/ 1156 h 1156"/>
                <a:gd name="T36" fmla="*/ 760 w 828"/>
                <a:gd name="T37" fmla="*/ 966 h 11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826" h="1156">
                  <a:moveTo>
                    <a:pt x="760" y="966"/>
                  </a:moveTo>
                  <a:lnTo>
                    <a:pt x="828" y="966"/>
                  </a:lnTo>
                  <a:lnTo>
                    <a:pt x="457" y="123"/>
                  </a:lnTo>
                  <a:lnTo>
                    <a:pt x="414" y="0"/>
                  </a:lnTo>
                  <a:lnTo>
                    <a:pt x="369" y="123"/>
                  </a:lnTo>
                  <a:lnTo>
                    <a:pt x="0" y="966"/>
                  </a:lnTo>
                  <a:lnTo>
                    <a:pt x="69" y="966"/>
                  </a:lnTo>
                  <a:lnTo>
                    <a:pt x="0" y="1156"/>
                  </a:lnTo>
                  <a:lnTo>
                    <a:pt x="367" y="1156"/>
                  </a:lnTo>
                  <a:lnTo>
                    <a:pt x="369" y="1101"/>
                  </a:lnTo>
                  <a:lnTo>
                    <a:pt x="192" y="947"/>
                  </a:lnTo>
                  <a:lnTo>
                    <a:pt x="386" y="1002"/>
                  </a:lnTo>
                  <a:lnTo>
                    <a:pt x="414" y="783"/>
                  </a:lnTo>
                  <a:lnTo>
                    <a:pt x="445" y="1002"/>
                  </a:lnTo>
                  <a:lnTo>
                    <a:pt x="637" y="945"/>
                  </a:lnTo>
                  <a:lnTo>
                    <a:pt x="459" y="1101"/>
                  </a:lnTo>
                  <a:lnTo>
                    <a:pt x="464" y="1156"/>
                  </a:lnTo>
                  <a:lnTo>
                    <a:pt x="828" y="1156"/>
                  </a:lnTo>
                  <a:lnTo>
                    <a:pt x="760" y="96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solidFill>
                  <a:schemeClr val="bg1"/>
                </a:solidFill>
                <a:latin typeface="Source Sans Pro" charset="0"/>
              </a:endParaRPr>
            </a:p>
          </p:txBody>
        </p:sp>
        <p:grpSp>
          <p:nvGrpSpPr>
            <p:cNvPr id="20" name="Group 1"/>
            <p:cNvGrpSpPr/>
            <p:nvPr/>
          </p:nvGrpSpPr>
          <p:grpSpPr>
            <a:xfrm>
              <a:off x="1285449" y="2241135"/>
              <a:ext cx="9418825" cy="2851379"/>
              <a:chOff x="307397" y="1976353"/>
              <a:chExt cx="11592582" cy="3509445"/>
            </a:xfrm>
            <a:solidFill>
              <a:srgbClr val="0D0D0D"/>
            </a:solidFill>
          </p:grpSpPr>
          <p:sp>
            <p:nvSpPr>
              <p:cNvPr id="21" name="Freeform 5"/>
              <p:cNvSpPr/>
              <p:nvPr/>
            </p:nvSpPr>
            <p:spPr bwMode="auto">
              <a:xfrm>
                <a:off x="307397" y="2938132"/>
                <a:ext cx="1543970" cy="2149448"/>
              </a:xfrm>
              <a:custGeom>
                <a:gdLst>
                  <a:gd name="T0" fmla="*/ 608 w 663"/>
                  <a:gd name="T1" fmla="*/ 771 h 923"/>
                  <a:gd name="T2" fmla="*/ 663 w 663"/>
                  <a:gd name="T3" fmla="*/ 771 h 923"/>
                  <a:gd name="T4" fmla="*/ 367 w 663"/>
                  <a:gd name="T5" fmla="*/ 97 h 923"/>
                  <a:gd name="T6" fmla="*/ 332 w 663"/>
                  <a:gd name="T7" fmla="*/ 0 h 923"/>
                  <a:gd name="T8" fmla="*/ 296 w 663"/>
                  <a:gd name="T9" fmla="*/ 99 h 923"/>
                  <a:gd name="T10" fmla="*/ 0 w 663"/>
                  <a:gd name="T11" fmla="*/ 771 h 923"/>
                  <a:gd name="T12" fmla="*/ 55 w 663"/>
                  <a:gd name="T13" fmla="*/ 771 h 923"/>
                  <a:gd name="T14" fmla="*/ 0 w 663"/>
                  <a:gd name="T15" fmla="*/ 923 h 923"/>
                  <a:gd name="T16" fmla="*/ 294 w 663"/>
                  <a:gd name="T17" fmla="*/ 923 h 923"/>
                  <a:gd name="T18" fmla="*/ 296 w 663"/>
                  <a:gd name="T19" fmla="*/ 880 h 923"/>
                  <a:gd name="T20" fmla="*/ 154 w 663"/>
                  <a:gd name="T21" fmla="*/ 757 h 923"/>
                  <a:gd name="T22" fmla="*/ 308 w 663"/>
                  <a:gd name="T23" fmla="*/ 802 h 923"/>
                  <a:gd name="T24" fmla="*/ 332 w 663"/>
                  <a:gd name="T25" fmla="*/ 629 h 923"/>
                  <a:gd name="T26" fmla="*/ 355 w 663"/>
                  <a:gd name="T27" fmla="*/ 802 h 923"/>
                  <a:gd name="T28" fmla="*/ 511 w 663"/>
                  <a:gd name="T29" fmla="*/ 757 h 923"/>
                  <a:gd name="T30" fmla="*/ 367 w 663"/>
                  <a:gd name="T31" fmla="*/ 880 h 923"/>
                  <a:gd name="T32" fmla="*/ 372 w 663"/>
                  <a:gd name="T33" fmla="*/ 923 h 923"/>
                  <a:gd name="T34" fmla="*/ 663 w 663"/>
                  <a:gd name="T35" fmla="*/ 923 h 923"/>
                  <a:gd name="T36" fmla="*/ 608 w 663"/>
                  <a:gd name="T37" fmla="*/ 771 h 92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63" h="923">
                    <a:moveTo>
                      <a:pt x="608" y="771"/>
                    </a:moveTo>
                    <a:lnTo>
                      <a:pt x="663" y="771"/>
                    </a:lnTo>
                    <a:lnTo>
                      <a:pt x="367" y="97"/>
                    </a:lnTo>
                    <a:lnTo>
                      <a:pt x="332" y="0"/>
                    </a:lnTo>
                    <a:lnTo>
                      <a:pt x="296" y="99"/>
                    </a:lnTo>
                    <a:lnTo>
                      <a:pt x="0" y="771"/>
                    </a:lnTo>
                    <a:lnTo>
                      <a:pt x="55" y="771"/>
                    </a:lnTo>
                    <a:lnTo>
                      <a:pt x="0" y="923"/>
                    </a:lnTo>
                    <a:lnTo>
                      <a:pt x="294" y="923"/>
                    </a:lnTo>
                    <a:lnTo>
                      <a:pt x="296" y="880"/>
                    </a:lnTo>
                    <a:lnTo>
                      <a:pt x="154" y="757"/>
                    </a:lnTo>
                    <a:lnTo>
                      <a:pt x="308" y="802"/>
                    </a:lnTo>
                    <a:lnTo>
                      <a:pt x="332" y="629"/>
                    </a:lnTo>
                    <a:lnTo>
                      <a:pt x="355" y="802"/>
                    </a:lnTo>
                    <a:lnTo>
                      <a:pt x="511" y="757"/>
                    </a:lnTo>
                    <a:lnTo>
                      <a:pt x="367" y="880"/>
                    </a:lnTo>
                    <a:lnTo>
                      <a:pt x="372" y="923"/>
                    </a:lnTo>
                    <a:lnTo>
                      <a:pt x="663" y="923"/>
                    </a:lnTo>
                    <a:lnTo>
                      <a:pt x="608" y="77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22" name="Freeform 7"/>
              <p:cNvSpPr/>
              <p:nvPr/>
            </p:nvSpPr>
            <p:spPr bwMode="auto">
              <a:xfrm>
                <a:off x="666026" y="4402923"/>
                <a:ext cx="831368" cy="1082875"/>
              </a:xfrm>
              <a:custGeom>
                <a:gdLst>
                  <a:gd name="T0" fmla="*/ 357 w 357"/>
                  <a:gd name="T1" fmla="*/ 128 h 465"/>
                  <a:gd name="T2" fmla="*/ 201 w 357"/>
                  <a:gd name="T3" fmla="*/ 173 h 465"/>
                  <a:gd name="T4" fmla="*/ 178 w 357"/>
                  <a:gd name="T5" fmla="*/ 0 h 465"/>
                  <a:gd name="T6" fmla="*/ 154 w 357"/>
                  <a:gd name="T7" fmla="*/ 173 h 465"/>
                  <a:gd name="T8" fmla="*/ 0 w 357"/>
                  <a:gd name="T9" fmla="*/ 128 h 465"/>
                  <a:gd name="T10" fmla="*/ 142 w 357"/>
                  <a:gd name="T11" fmla="*/ 251 h 465"/>
                  <a:gd name="T12" fmla="*/ 140 w 357"/>
                  <a:gd name="T13" fmla="*/ 292 h 465"/>
                  <a:gd name="T14" fmla="*/ 126 w 357"/>
                  <a:gd name="T15" fmla="*/ 465 h 465"/>
                  <a:gd name="T16" fmla="*/ 232 w 357"/>
                  <a:gd name="T17" fmla="*/ 465 h 465"/>
                  <a:gd name="T18" fmla="*/ 218 w 357"/>
                  <a:gd name="T19" fmla="*/ 292 h 465"/>
                  <a:gd name="T20" fmla="*/ 213 w 357"/>
                  <a:gd name="T21" fmla="*/ 251 h 465"/>
                  <a:gd name="T22" fmla="*/ 357 w 357"/>
                  <a:gd name="T23" fmla="*/ 128 h 4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7" h="465">
                    <a:moveTo>
                      <a:pt x="357" y="128"/>
                    </a:moveTo>
                    <a:lnTo>
                      <a:pt x="201" y="173"/>
                    </a:lnTo>
                    <a:lnTo>
                      <a:pt x="178" y="0"/>
                    </a:lnTo>
                    <a:lnTo>
                      <a:pt x="154" y="173"/>
                    </a:lnTo>
                    <a:lnTo>
                      <a:pt x="0" y="128"/>
                    </a:lnTo>
                    <a:lnTo>
                      <a:pt x="142" y="251"/>
                    </a:lnTo>
                    <a:lnTo>
                      <a:pt x="140" y="292"/>
                    </a:lnTo>
                    <a:lnTo>
                      <a:pt x="126" y="465"/>
                    </a:lnTo>
                    <a:lnTo>
                      <a:pt x="232" y="465"/>
                    </a:lnTo>
                    <a:lnTo>
                      <a:pt x="218" y="292"/>
                    </a:lnTo>
                    <a:lnTo>
                      <a:pt x="213" y="251"/>
                    </a:lnTo>
                    <a:lnTo>
                      <a:pt x="357" y="12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23" name="Freeform 12"/>
              <p:cNvSpPr/>
              <p:nvPr/>
            </p:nvSpPr>
            <p:spPr bwMode="auto">
              <a:xfrm>
                <a:off x="1718627" y="1976353"/>
                <a:ext cx="2126161" cy="2957528"/>
              </a:xfrm>
              <a:custGeom>
                <a:gdLst>
                  <a:gd name="T0" fmla="*/ 838 w 913"/>
                  <a:gd name="T1" fmla="*/ 1061 h 1270"/>
                  <a:gd name="T2" fmla="*/ 913 w 913"/>
                  <a:gd name="T3" fmla="*/ 1061 h 1270"/>
                  <a:gd name="T4" fmla="*/ 504 w 913"/>
                  <a:gd name="T5" fmla="*/ 135 h 1270"/>
                  <a:gd name="T6" fmla="*/ 454 w 913"/>
                  <a:gd name="T7" fmla="*/ 0 h 1270"/>
                  <a:gd name="T8" fmla="*/ 407 w 913"/>
                  <a:gd name="T9" fmla="*/ 135 h 1270"/>
                  <a:gd name="T10" fmla="*/ 0 w 913"/>
                  <a:gd name="T11" fmla="*/ 1061 h 1270"/>
                  <a:gd name="T12" fmla="*/ 76 w 913"/>
                  <a:gd name="T13" fmla="*/ 1061 h 1270"/>
                  <a:gd name="T14" fmla="*/ 0 w 913"/>
                  <a:gd name="T15" fmla="*/ 1270 h 1270"/>
                  <a:gd name="T16" fmla="*/ 402 w 913"/>
                  <a:gd name="T17" fmla="*/ 1270 h 1270"/>
                  <a:gd name="T18" fmla="*/ 407 w 913"/>
                  <a:gd name="T19" fmla="*/ 1213 h 1270"/>
                  <a:gd name="T20" fmla="*/ 211 w 913"/>
                  <a:gd name="T21" fmla="*/ 1044 h 1270"/>
                  <a:gd name="T22" fmla="*/ 424 w 913"/>
                  <a:gd name="T23" fmla="*/ 1106 h 1270"/>
                  <a:gd name="T24" fmla="*/ 457 w 913"/>
                  <a:gd name="T25" fmla="*/ 866 h 1270"/>
                  <a:gd name="T26" fmla="*/ 490 w 913"/>
                  <a:gd name="T27" fmla="*/ 1106 h 1270"/>
                  <a:gd name="T28" fmla="*/ 703 w 913"/>
                  <a:gd name="T29" fmla="*/ 1044 h 1270"/>
                  <a:gd name="T30" fmla="*/ 506 w 913"/>
                  <a:gd name="T31" fmla="*/ 1213 h 1270"/>
                  <a:gd name="T32" fmla="*/ 511 w 913"/>
                  <a:gd name="T33" fmla="*/ 1270 h 1270"/>
                  <a:gd name="T34" fmla="*/ 913 w 913"/>
                  <a:gd name="T35" fmla="*/ 1270 h 1270"/>
                  <a:gd name="T36" fmla="*/ 838 w 913"/>
                  <a:gd name="T37" fmla="*/ 1061 h 12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913" h="1270">
                    <a:moveTo>
                      <a:pt x="838" y="1061"/>
                    </a:moveTo>
                    <a:lnTo>
                      <a:pt x="913" y="1061"/>
                    </a:lnTo>
                    <a:lnTo>
                      <a:pt x="504" y="135"/>
                    </a:lnTo>
                    <a:lnTo>
                      <a:pt x="454" y="0"/>
                    </a:lnTo>
                    <a:lnTo>
                      <a:pt x="407" y="135"/>
                    </a:lnTo>
                    <a:lnTo>
                      <a:pt x="0" y="1061"/>
                    </a:lnTo>
                    <a:lnTo>
                      <a:pt x="76" y="1061"/>
                    </a:lnTo>
                    <a:lnTo>
                      <a:pt x="0" y="1270"/>
                    </a:lnTo>
                    <a:lnTo>
                      <a:pt x="402" y="1270"/>
                    </a:lnTo>
                    <a:lnTo>
                      <a:pt x="407" y="1213"/>
                    </a:lnTo>
                    <a:lnTo>
                      <a:pt x="211" y="1044"/>
                    </a:lnTo>
                    <a:lnTo>
                      <a:pt x="424" y="1106"/>
                    </a:lnTo>
                    <a:lnTo>
                      <a:pt x="457" y="866"/>
                    </a:lnTo>
                    <a:lnTo>
                      <a:pt x="490" y="1106"/>
                    </a:lnTo>
                    <a:lnTo>
                      <a:pt x="703" y="1044"/>
                    </a:lnTo>
                    <a:lnTo>
                      <a:pt x="506" y="1213"/>
                    </a:lnTo>
                    <a:lnTo>
                      <a:pt x="511" y="1270"/>
                    </a:lnTo>
                    <a:lnTo>
                      <a:pt x="913" y="1270"/>
                    </a:lnTo>
                    <a:lnTo>
                      <a:pt x="838" y="106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24" name="Freeform 14"/>
              <p:cNvSpPr/>
              <p:nvPr/>
            </p:nvSpPr>
            <p:spPr bwMode="auto">
              <a:xfrm>
                <a:off x="2209996" y="3993061"/>
                <a:ext cx="1145751" cy="1492737"/>
              </a:xfrm>
              <a:custGeom>
                <a:gdLst>
                  <a:gd name="T0" fmla="*/ 492 w 492"/>
                  <a:gd name="T1" fmla="*/ 178 h 641"/>
                  <a:gd name="T2" fmla="*/ 279 w 492"/>
                  <a:gd name="T3" fmla="*/ 240 h 641"/>
                  <a:gd name="T4" fmla="*/ 246 w 492"/>
                  <a:gd name="T5" fmla="*/ 0 h 641"/>
                  <a:gd name="T6" fmla="*/ 213 w 492"/>
                  <a:gd name="T7" fmla="*/ 240 h 641"/>
                  <a:gd name="T8" fmla="*/ 0 w 492"/>
                  <a:gd name="T9" fmla="*/ 178 h 641"/>
                  <a:gd name="T10" fmla="*/ 196 w 492"/>
                  <a:gd name="T11" fmla="*/ 347 h 641"/>
                  <a:gd name="T12" fmla="*/ 191 w 492"/>
                  <a:gd name="T13" fmla="*/ 404 h 641"/>
                  <a:gd name="T14" fmla="*/ 172 w 492"/>
                  <a:gd name="T15" fmla="*/ 641 h 641"/>
                  <a:gd name="T16" fmla="*/ 319 w 492"/>
                  <a:gd name="T17" fmla="*/ 641 h 641"/>
                  <a:gd name="T18" fmla="*/ 300 w 492"/>
                  <a:gd name="T19" fmla="*/ 404 h 641"/>
                  <a:gd name="T20" fmla="*/ 295 w 492"/>
                  <a:gd name="T21" fmla="*/ 347 h 641"/>
                  <a:gd name="T22" fmla="*/ 492 w 492"/>
                  <a:gd name="T23" fmla="*/ 178 h 6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92" h="641">
                    <a:moveTo>
                      <a:pt x="492" y="178"/>
                    </a:moveTo>
                    <a:lnTo>
                      <a:pt x="279" y="240"/>
                    </a:lnTo>
                    <a:lnTo>
                      <a:pt x="246" y="0"/>
                    </a:lnTo>
                    <a:lnTo>
                      <a:pt x="213" y="240"/>
                    </a:lnTo>
                    <a:lnTo>
                      <a:pt x="0" y="178"/>
                    </a:lnTo>
                    <a:lnTo>
                      <a:pt x="196" y="347"/>
                    </a:lnTo>
                    <a:lnTo>
                      <a:pt x="191" y="404"/>
                    </a:lnTo>
                    <a:lnTo>
                      <a:pt x="172" y="641"/>
                    </a:lnTo>
                    <a:lnTo>
                      <a:pt x="319" y="641"/>
                    </a:lnTo>
                    <a:lnTo>
                      <a:pt x="300" y="404"/>
                    </a:lnTo>
                    <a:lnTo>
                      <a:pt x="295" y="347"/>
                    </a:lnTo>
                    <a:lnTo>
                      <a:pt x="492" y="17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25" name="Freeform 19"/>
              <p:cNvSpPr/>
              <p:nvPr/>
            </p:nvSpPr>
            <p:spPr bwMode="auto">
              <a:xfrm>
                <a:off x="3844788" y="2307037"/>
                <a:ext cx="1928216" cy="2692049"/>
              </a:xfrm>
              <a:custGeom>
                <a:gdLst>
                  <a:gd name="T0" fmla="*/ 760 w 828"/>
                  <a:gd name="T1" fmla="*/ 966 h 1156"/>
                  <a:gd name="T2" fmla="*/ 828 w 828"/>
                  <a:gd name="T3" fmla="*/ 966 h 1156"/>
                  <a:gd name="T4" fmla="*/ 457 w 828"/>
                  <a:gd name="T5" fmla="*/ 123 h 1156"/>
                  <a:gd name="T6" fmla="*/ 414 w 828"/>
                  <a:gd name="T7" fmla="*/ 0 h 1156"/>
                  <a:gd name="T8" fmla="*/ 369 w 828"/>
                  <a:gd name="T9" fmla="*/ 123 h 1156"/>
                  <a:gd name="T10" fmla="*/ 0 w 828"/>
                  <a:gd name="T11" fmla="*/ 966 h 1156"/>
                  <a:gd name="T12" fmla="*/ 69 w 828"/>
                  <a:gd name="T13" fmla="*/ 966 h 1156"/>
                  <a:gd name="T14" fmla="*/ 0 w 828"/>
                  <a:gd name="T15" fmla="*/ 1156 h 1156"/>
                  <a:gd name="T16" fmla="*/ 367 w 828"/>
                  <a:gd name="T17" fmla="*/ 1156 h 1156"/>
                  <a:gd name="T18" fmla="*/ 369 w 828"/>
                  <a:gd name="T19" fmla="*/ 1101 h 1156"/>
                  <a:gd name="T20" fmla="*/ 192 w 828"/>
                  <a:gd name="T21" fmla="*/ 947 h 1156"/>
                  <a:gd name="T22" fmla="*/ 386 w 828"/>
                  <a:gd name="T23" fmla="*/ 1002 h 1156"/>
                  <a:gd name="T24" fmla="*/ 414 w 828"/>
                  <a:gd name="T25" fmla="*/ 783 h 1156"/>
                  <a:gd name="T26" fmla="*/ 445 w 828"/>
                  <a:gd name="T27" fmla="*/ 1002 h 1156"/>
                  <a:gd name="T28" fmla="*/ 637 w 828"/>
                  <a:gd name="T29" fmla="*/ 945 h 1156"/>
                  <a:gd name="T30" fmla="*/ 459 w 828"/>
                  <a:gd name="T31" fmla="*/ 1101 h 1156"/>
                  <a:gd name="T32" fmla="*/ 464 w 828"/>
                  <a:gd name="T33" fmla="*/ 1156 h 1156"/>
                  <a:gd name="T34" fmla="*/ 828 w 828"/>
                  <a:gd name="T35" fmla="*/ 1156 h 1156"/>
                  <a:gd name="T36" fmla="*/ 760 w 828"/>
                  <a:gd name="T37" fmla="*/ 966 h 115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826" h="1156">
                    <a:moveTo>
                      <a:pt x="760" y="966"/>
                    </a:moveTo>
                    <a:lnTo>
                      <a:pt x="828" y="966"/>
                    </a:lnTo>
                    <a:lnTo>
                      <a:pt x="457" y="123"/>
                    </a:lnTo>
                    <a:lnTo>
                      <a:pt x="414" y="0"/>
                    </a:lnTo>
                    <a:lnTo>
                      <a:pt x="369" y="123"/>
                    </a:lnTo>
                    <a:lnTo>
                      <a:pt x="0" y="966"/>
                    </a:lnTo>
                    <a:lnTo>
                      <a:pt x="69" y="966"/>
                    </a:lnTo>
                    <a:lnTo>
                      <a:pt x="0" y="1156"/>
                    </a:lnTo>
                    <a:lnTo>
                      <a:pt x="367" y="1156"/>
                    </a:lnTo>
                    <a:lnTo>
                      <a:pt x="369" y="1101"/>
                    </a:lnTo>
                    <a:lnTo>
                      <a:pt x="192" y="947"/>
                    </a:lnTo>
                    <a:lnTo>
                      <a:pt x="386" y="1002"/>
                    </a:lnTo>
                    <a:lnTo>
                      <a:pt x="414" y="783"/>
                    </a:lnTo>
                    <a:lnTo>
                      <a:pt x="445" y="1002"/>
                    </a:lnTo>
                    <a:lnTo>
                      <a:pt x="637" y="945"/>
                    </a:lnTo>
                    <a:lnTo>
                      <a:pt x="459" y="1101"/>
                    </a:lnTo>
                    <a:lnTo>
                      <a:pt x="464" y="1156"/>
                    </a:lnTo>
                    <a:lnTo>
                      <a:pt x="828" y="1156"/>
                    </a:lnTo>
                    <a:lnTo>
                      <a:pt x="760" y="96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26" name="Freeform 21"/>
              <p:cNvSpPr/>
              <p:nvPr/>
            </p:nvSpPr>
            <p:spPr bwMode="auto">
              <a:xfrm>
                <a:off x="4291910" y="4130458"/>
                <a:ext cx="1036300" cy="1355340"/>
              </a:xfrm>
              <a:custGeom>
                <a:gdLst>
                  <a:gd name="T0" fmla="*/ 445 w 445"/>
                  <a:gd name="T1" fmla="*/ 162 h 582"/>
                  <a:gd name="T2" fmla="*/ 253 w 445"/>
                  <a:gd name="T3" fmla="*/ 219 h 582"/>
                  <a:gd name="T4" fmla="*/ 222 w 445"/>
                  <a:gd name="T5" fmla="*/ 0 h 582"/>
                  <a:gd name="T6" fmla="*/ 194 w 445"/>
                  <a:gd name="T7" fmla="*/ 219 h 582"/>
                  <a:gd name="T8" fmla="*/ 0 w 445"/>
                  <a:gd name="T9" fmla="*/ 162 h 582"/>
                  <a:gd name="T10" fmla="*/ 177 w 445"/>
                  <a:gd name="T11" fmla="*/ 314 h 582"/>
                  <a:gd name="T12" fmla="*/ 175 w 445"/>
                  <a:gd name="T13" fmla="*/ 366 h 582"/>
                  <a:gd name="T14" fmla="*/ 156 w 445"/>
                  <a:gd name="T15" fmla="*/ 582 h 582"/>
                  <a:gd name="T16" fmla="*/ 291 w 445"/>
                  <a:gd name="T17" fmla="*/ 582 h 582"/>
                  <a:gd name="T18" fmla="*/ 272 w 445"/>
                  <a:gd name="T19" fmla="*/ 366 h 582"/>
                  <a:gd name="T20" fmla="*/ 267 w 445"/>
                  <a:gd name="T21" fmla="*/ 316 h 582"/>
                  <a:gd name="T22" fmla="*/ 445 w 445"/>
                  <a:gd name="T23" fmla="*/ 162 h 5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45" h="582">
                    <a:moveTo>
                      <a:pt x="445" y="162"/>
                    </a:moveTo>
                    <a:lnTo>
                      <a:pt x="253" y="219"/>
                    </a:lnTo>
                    <a:lnTo>
                      <a:pt x="222" y="0"/>
                    </a:lnTo>
                    <a:lnTo>
                      <a:pt x="194" y="219"/>
                    </a:lnTo>
                    <a:lnTo>
                      <a:pt x="0" y="162"/>
                    </a:lnTo>
                    <a:lnTo>
                      <a:pt x="177" y="314"/>
                    </a:lnTo>
                    <a:lnTo>
                      <a:pt x="175" y="366"/>
                    </a:lnTo>
                    <a:lnTo>
                      <a:pt x="156" y="582"/>
                    </a:lnTo>
                    <a:lnTo>
                      <a:pt x="291" y="582"/>
                    </a:lnTo>
                    <a:lnTo>
                      <a:pt x="272" y="366"/>
                    </a:lnTo>
                    <a:lnTo>
                      <a:pt x="267" y="316"/>
                    </a:lnTo>
                    <a:lnTo>
                      <a:pt x="445" y="16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27" name="Freeform 33"/>
              <p:cNvSpPr/>
              <p:nvPr/>
            </p:nvSpPr>
            <p:spPr bwMode="auto">
              <a:xfrm>
                <a:off x="10158064" y="2616763"/>
                <a:ext cx="1741915" cy="2426570"/>
              </a:xfrm>
              <a:custGeom>
                <a:gdLst>
                  <a:gd name="T0" fmla="*/ 686 w 748"/>
                  <a:gd name="T1" fmla="*/ 871 h 1042"/>
                  <a:gd name="T2" fmla="*/ 748 w 748"/>
                  <a:gd name="T3" fmla="*/ 871 h 1042"/>
                  <a:gd name="T4" fmla="*/ 412 w 748"/>
                  <a:gd name="T5" fmla="*/ 111 h 1042"/>
                  <a:gd name="T6" fmla="*/ 372 w 748"/>
                  <a:gd name="T7" fmla="*/ 0 h 1042"/>
                  <a:gd name="T8" fmla="*/ 334 w 748"/>
                  <a:gd name="T9" fmla="*/ 111 h 1042"/>
                  <a:gd name="T10" fmla="*/ 0 w 748"/>
                  <a:gd name="T11" fmla="*/ 871 h 1042"/>
                  <a:gd name="T12" fmla="*/ 62 w 748"/>
                  <a:gd name="T13" fmla="*/ 871 h 1042"/>
                  <a:gd name="T14" fmla="*/ 0 w 748"/>
                  <a:gd name="T15" fmla="*/ 1042 h 1042"/>
                  <a:gd name="T16" fmla="*/ 329 w 748"/>
                  <a:gd name="T17" fmla="*/ 1042 h 1042"/>
                  <a:gd name="T18" fmla="*/ 334 w 748"/>
                  <a:gd name="T19" fmla="*/ 992 h 1042"/>
                  <a:gd name="T20" fmla="*/ 173 w 748"/>
                  <a:gd name="T21" fmla="*/ 855 h 1042"/>
                  <a:gd name="T22" fmla="*/ 348 w 748"/>
                  <a:gd name="T23" fmla="*/ 904 h 1042"/>
                  <a:gd name="T24" fmla="*/ 374 w 748"/>
                  <a:gd name="T25" fmla="*/ 707 h 1042"/>
                  <a:gd name="T26" fmla="*/ 400 w 748"/>
                  <a:gd name="T27" fmla="*/ 904 h 1042"/>
                  <a:gd name="T28" fmla="*/ 575 w 748"/>
                  <a:gd name="T29" fmla="*/ 852 h 1042"/>
                  <a:gd name="T30" fmla="*/ 414 w 748"/>
                  <a:gd name="T31" fmla="*/ 992 h 1042"/>
                  <a:gd name="T32" fmla="*/ 419 w 748"/>
                  <a:gd name="T33" fmla="*/ 1042 h 1042"/>
                  <a:gd name="T34" fmla="*/ 748 w 748"/>
                  <a:gd name="T35" fmla="*/ 1042 h 1042"/>
                  <a:gd name="T36" fmla="*/ 686 w 748"/>
                  <a:gd name="T37" fmla="*/ 871 h 104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48" h="1042">
                    <a:moveTo>
                      <a:pt x="686" y="871"/>
                    </a:moveTo>
                    <a:lnTo>
                      <a:pt x="748" y="871"/>
                    </a:lnTo>
                    <a:lnTo>
                      <a:pt x="412" y="111"/>
                    </a:lnTo>
                    <a:lnTo>
                      <a:pt x="372" y="0"/>
                    </a:lnTo>
                    <a:lnTo>
                      <a:pt x="334" y="111"/>
                    </a:lnTo>
                    <a:lnTo>
                      <a:pt x="0" y="871"/>
                    </a:lnTo>
                    <a:lnTo>
                      <a:pt x="62" y="871"/>
                    </a:lnTo>
                    <a:lnTo>
                      <a:pt x="0" y="1042"/>
                    </a:lnTo>
                    <a:lnTo>
                      <a:pt x="329" y="1042"/>
                    </a:lnTo>
                    <a:lnTo>
                      <a:pt x="334" y="992"/>
                    </a:lnTo>
                    <a:lnTo>
                      <a:pt x="173" y="855"/>
                    </a:lnTo>
                    <a:lnTo>
                      <a:pt x="348" y="904"/>
                    </a:lnTo>
                    <a:lnTo>
                      <a:pt x="374" y="707"/>
                    </a:lnTo>
                    <a:lnTo>
                      <a:pt x="400" y="904"/>
                    </a:lnTo>
                    <a:lnTo>
                      <a:pt x="575" y="852"/>
                    </a:lnTo>
                    <a:lnTo>
                      <a:pt x="414" y="992"/>
                    </a:lnTo>
                    <a:lnTo>
                      <a:pt x="419" y="1042"/>
                    </a:lnTo>
                    <a:lnTo>
                      <a:pt x="748" y="1042"/>
                    </a:lnTo>
                    <a:lnTo>
                      <a:pt x="686" y="87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28" name="Freeform 35"/>
              <p:cNvSpPr/>
              <p:nvPr/>
            </p:nvSpPr>
            <p:spPr bwMode="auto">
              <a:xfrm>
                <a:off x="10560940" y="4263198"/>
                <a:ext cx="936163" cy="1222600"/>
              </a:xfrm>
              <a:custGeom>
                <a:gdLst>
                  <a:gd name="T0" fmla="*/ 402 w 402"/>
                  <a:gd name="T1" fmla="*/ 145 h 525"/>
                  <a:gd name="T2" fmla="*/ 227 w 402"/>
                  <a:gd name="T3" fmla="*/ 195 h 525"/>
                  <a:gd name="T4" fmla="*/ 201 w 402"/>
                  <a:gd name="T5" fmla="*/ 0 h 525"/>
                  <a:gd name="T6" fmla="*/ 175 w 402"/>
                  <a:gd name="T7" fmla="*/ 195 h 525"/>
                  <a:gd name="T8" fmla="*/ 0 w 402"/>
                  <a:gd name="T9" fmla="*/ 145 h 525"/>
                  <a:gd name="T10" fmla="*/ 161 w 402"/>
                  <a:gd name="T11" fmla="*/ 283 h 525"/>
                  <a:gd name="T12" fmla="*/ 156 w 402"/>
                  <a:gd name="T13" fmla="*/ 330 h 525"/>
                  <a:gd name="T14" fmla="*/ 142 w 402"/>
                  <a:gd name="T15" fmla="*/ 525 h 525"/>
                  <a:gd name="T16" fmla="*/ 263 w 402"/>
                  <a:gd name="T17" fmla="*/ 525 h 525"/>
                  <a:gd name="T18" fmla="*/ 246 w 402"/>
                  <a:gd name="T19" fmla="*/ 330 h 525"/>
                  <a:gd name="T20" fmla="*/ 241 w 402"/>
                  <a:gd name="T21" fmla="*/ 283 h 525"/>
                  <a:gd name="T22" fmla="*/ 402 w 402"/>
                  <a:gd name="T23" fmla="*/ 145 h 5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02" h="525">
                    <a:moveTo>
                      <a:pt x="402" y="145"/>
                    </a:moveTo>
                    <a:lnTo>
                      <a:pt x="227" y="195"/>
                    </a:lnTo>
                    <a:lnTo>
                      <a:pt x="201" y="0"/>
                    </a:lnTo>
                    <a:lnTo>
                      <a:pt x="175" y="195"/>
                    </a:lnTo>
                    <a:lnTo>
                      <a:pt x="0" y="145"/>
                    </a:lnTo>
                    <a:lnTo>
                      <a:pt x="161" y="283"/>
                    </a:lnTo>
                    <a:lnTo>
                      <a:pt x="156" y="330"/>
                    </a:lnTo>
                    <a:lnTo>
                      <a:pt x="142" y="525"/>
                    </a:lnTo>
                    <a:lnTo>
                      <a:pt x="263" y="525"/>
                    </a:lnTo>
                    <a:lnTo>
                      <a:pt x="246" y="330"/>
                    </a:lnTo>
                    <a:lnTo>
                      <a:pt x="241" y="283"/>
                    </a:lnTo>
                    <a:lnTo>
                      <a:pt x="402" y="14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29" name="Freeform 40"/>
              <p:cNvSpPr/>
              <p:nvPr/>
            </p:nvSpPr>
            <p:spPr bwMode="auto">
              <a:xfrm>
                <a:off x="7293686" y="3229227"/>
                <a:ext cx="1366984" cy="1902599"/>
              </a:xfrm>
              <a:custGeom>
                <a:gdLst>
                  <a:gd name="T0" fmla="*/ 540 w 587"/>
                  <a:gd name="T1" fmla="*/ 684 h 817"/>
                  <a:gd name="T2" fmla="*/ 587 w 587"/>
                  <a:gd name="T3" fmla="*/ 684 h 817"/>
                  <a:gd name="T4" fmla="*/ 324 w 587"/>
                  <a:gd name="T5" fmla="*/ 88 h 817"/>
                  <a:gd name="T6" fmla="*/ 294 w 587"/>
                  <a:gd name="T7" fmla="*/ 0 h 817"/>
                  <a:gd name="T8" fmla="*/ 263 w 587"/>
                  <a:gd name="T9" fmla="*/ 88 h 817"/>
                  <a:gd name="T10" fmla="*/ 0 w 587"/>
                  <a:gd name="T11" fmla="*/ 684 h 817"/>
                  <a:gd name="T12" fmla="*/ 48 w 587"/>
                  <a:gd name="T13" fmla="*/ 684 h 817"/>
                  <a:gd name="T14" fmla="*/ 0 w 587"/>
                  <a:gd name="T15" fmla="*/ 817 h 817"/>
                  <a:gd name="T16" fmla="*/ 260 w 587"/>
                  <a:gd name="T17" fmla="*/ 817 h 817"/>
                  <a:gd name="T18" fmla="*/ 263 w 587"/>
                  <a:gd name="T19" fmla="*/ 779 h 817"/>
                  <a:gd name="T20" fmla="*/ 135 w 587"/>
                  <a:gd name="T21" fmla="*/ 670 h 817"/>
                  <a:gd name="T22" fmla="*/ 272 w 587"/>
                  <a:gd name="T23" fmla="*/ 710 h 817"/>
                  <a:gd name="T24" fmla="*/ 294 w 587"/>
                  <a:gd name="T25" fmla="*/ 556 h 817"/>
                  <a:gd name="T26" fmla="*/ 315 w 587"/>
                  <a:gd name="T27" fmla="*/ 710 h 817"/>
                  <a:gd name="T28" fmla="*/ 452 w 587"/>
                  <a:gd name="T29" fmla="*/ 670 h 817"/>
                  <a:gd name="T30" fmla="*/ 327 w 587"/>
                  <a:gd name="T31" fmla="*/ 779 h 817"/>
                  <a:gd name="T32" fmla="*/ 329 w 587"/>
                  <a:gd name="T33" fmla="*/ 817 h 817"/>
                  <a:gd name="T34" fmla="*/ 587 w 587"/>
                  <a:gd name="T35" fmla="*/ 817 h 817"/>
                  <a:gd name="T36" fmla="*/ 540 w 587"/>
                  <a:gd name="T37" fmla="*/ 684 h 8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587" h="817">
                    <a:moveTo>
                      <a:pt x="540" y="684"/>
                    </a:moveTo>
                    <a:lnTo>
                      <a:pt x="587" y="684"/>
                    </a:lnTo>
                    <a:lnTo>
                      <a:pt x="324" y="88"/>
                    </a:lnTo>
                    <a:lnTo>
                      <a:pt x="294" y="0"/>
                    </a:lnTo>
                    <a:lnTo>
                      <a:pt x="263" y="88"/>
                    </a:lnTo>
                    <a:lnTo>
                      <a:pt x="0" y="684"/>
                    </a:lnTo>
                    <a:lnTo>
                      <a:pt x="48" y="684"/>
                    </a:lnTo>
                    <a:lnTo>
                      <a:pt x="0" y="817"/>
                    </a:lnTo>
                    <a:lnTo>
                      <a:pt x="260" y="817"/>
                    </a:lnTo>
                    <a:lnTo>
                      <a:pt x="263" y="779"/>
                    </a:lnTo>
                    <a:lnTo>
                      <a:pt x="135" y="670"/>
                    </a:lnTo>
                    <a:lnTo>
                      <a:pt x="272" y="710"/>
                    </a:lnTo>
                    <a:lnTo>
                      <a:pt x="294" y="556"/>
                    </a:lnTo>
                    <a:lnTo>
                      <a:pt x="315" y="710"/>
                    </a:lnTo>
                    <a:lnTo>
                      <a:pt x="452" y="670"/>
                    </a:lnTo>
                    <a:lnTo>
                      <a:pt x="327" y="779"/>
                    </a:lnTo>
                    <a:lnTo>
                      <a:pt x="329" y="817"/>
                    </a:lnTo>
                    <a:lnTo>
                      <a:pt x="587" y="817"/>
                    </a:lnTo>
                    <a:lnTo>
                      <a:pt x="540" y="6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30" name="Freeform 42"/>
              <p:cNvSpPr/>
              <p:nvPr/>
            </p:nvSpPr>
            <p:spPr bwMode="auto">
              <a:xfrm>
                <a:off x="7608069" y="4524019"/>
                <a:ext cx="738218" cy="961779"/>
              </a:xfrm>
              <a:custGeom>
                <a:gdLst>
                  <a:gd name="T0" fmla="*/ 317 w 317"/>
                  <a:gd name="T1" fmla="*/ 114 h 413"/>
                  <a:gd name="T2" fmla="*/ 180 w 317"/>
                  <a:gd name="T3" fmla="*/ 154 h 413"/>
                  <a:gd name="T4" fmla="*/ 159 w 317"/>
                  <a:gd name="T5" fmla="*/ 0 h 413"/>
                  <a:gd name="T6" fmla="*/ 137 w 317"/>
                  <a:gd name="T7" fmla="*/ 154 h 413"/>
                  <a:gd name="T8" fmla="*/ 0 w 317"/>
                  <a:gd name="T9" fmla="*/ 114 h 413"/>
                  <a:gd name="T10" fmla="*/ 128 w 317"/>
                  <a:gd name="T11" fmla="*/ 223 h 413"/>
                  <a:gd name="T12" fmla="*/ 125 w 317"/>
                  <a:gd name="T13" fmla="*/ 261 h 413"/>
                  <a:gd name="T14" fmla="*/ 111 w 317"/>
                  <a:gd name="T15" fmla="*/ 413 h 413"/>
                  <a:gd name="T16" fmla="*/ 206 w 317"/>
                  <a:gd name="T17" fmla="*/ 413 h 413"/>
                  <a:gd name="T18" fmla="*/ 194 w 317"/>
                  <a:gd name="T19" fmla="*/ 261 h 413"/>
                  <a:gd name="T20" fmla="*/ 192 w 317"/>
                  <a:gd name="T21" fmla="*/ 223 h 413"/>
                  <a:gd name="T22" fmla="*/ 317 w 317"/>
                  <a:gd name="T23" fmla="*/ 114 h 4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17" h="412">
                    <a:moveTo>
                      <a:pt x="317" y="114"/>
                    </a:moveTo>
                    <a:lnTo>
                      <a:pt x="180" y="154"/>
                    </a:lnTo>
                    <a:lnTo>
                      <a:pt x="159" y="0"/>
                    </a:lnTo>
                    <a:lnTo>
                      <a:pt x="137" y="154"/>
                    </a:lnTo>
                    <a:lnTo>
                      <a:pt x="0" y="114"/>
                    </a:lnTo>
                    <a:lnTo>
                      <a:pt x="128" y="223"/>
                    </a:lnTo>
                    <a:lnTo>
                      <a:pt x="125" y="261"/>
                    </a:lnTo>
                    <a:lnTo>
                      <a:pt x="111" y="413"/>
                    </a:lnTo>
                    <a:lnTo>
                      <a:pt x="206" y="413"/>
                    </a:lnTo>
                    <a:lnTo>
                      <a:pt x="194" y="261"/>
                    </a:lnTo>
                    <a:lnTo>
                      <a:pt x="192" y="223"/>
                    </a:lnTo>
                    <a:lnTo>
                      <a:pt x="317" y="11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31" name="Freeform 48"/>
              <p:cNvSpPr/>
              <p:nvPr/>
            </p:nvSpPr>
            <p:spPr bwMode="auto">
              <a:xfrm>
                <a:off x="8451081" y="2479366"/>
                <a:ext cx="1818764" cy="2543009"/>
              </a:xfrm>
              <a:custGeom>
                <a:gdLst>
                  <a:gd name="T0" fmla="*/ 717 w 781"/>
                  <a:gd name="T1" fmla="*/ 911 h 1092"/>
                  <a:gd name="T2" fmla="*/ 781 w 781"/>
                  <a:gd name="T3" fmla="*/ 911 h 1092"/>
                  <a:gd name="T4" fmla="*/ 431 w 781"/>
                  <a:gd name="T5" fmla="*/ 116 h 1092"/>
                  <a:gd name="T6" fmla="*/ 388 w 781"/>
                  <a:gd name="T7" fmla="*/ 0 h 1092"/>
                  <a:gd name="T8" fmla="*/ 348 w 781"/>
                  <a:gd name="T9" fmla="*/ 118 h 1092"/>
                  <a:gd name="T10" fmla="*/ 0 w 781"/>
                  <a:gd name="T11" fmla="*/ 911 h 1092"/>
                  <a:gd name="T12" fmla="*/ 64 w 781"/>
                  <a:gd name="T13" fmla="*/ 911 h 1092"/>
                  <a:gd name="T14" fmla="*/ 0 w 781"/>
                  <a:gd name="T15" fmla="*/ 1092 h 1092"/>
                  <a:gd name="T16" fmla="*/ 345 w 781"/>
                  <a:gd name="T17" fmla="*/ 1092 h 1092"/>
                  <a:gd name="T18" fmla="*/ 348 w 781"/>
                  <a:gd name="T19" fmla="*/ 1042 h 1092"/>
                  <a:gd name="T20" fmla="*/ 180 w 781"/>
                  <a:gd name="T21" fmla="*/ 895 h 1092"/>
                  <a:gd name="T22" fmla="*/ 362 w 781"/>
                  <a:gd name="T23" fmla="*/ 947 h 1092"/>
                  <a:gd name="T24" fmla="*/ 390 w 781"/>
                  <a:gd name="T25" fmla="*/ 743 h 1092"/>
                  <a:gd name="T26" fmla="*/ 419 w 781"/>
                  <a:gd name="T27" fmla="*/ 947 h 1092"/>
                  <a:gd name="T28" fmla="*/ 601 w 781"/>
                  <a:gd name="T29" fmla="*/ 895 h 1092"/>
                  <a:gd name="T30" fmla="*/ 433 w 781"/>
                  <a:gd name="T31" fmla="*/ 1042 h 1092"/>
                  <a:gd name="T32" fmla="*/ 438 w 781"/>
                  <a:gd name="T33" fmla="*/ 1092 h 1092"/>
                  <a:gd name="T34" fmla="*/ 781 w 781"/>
                  <a:gd name="T35" fmla="*/ 1092 h 1092"/>
                  <a:gd name="T36" fmla="*/ 717 w 781"/>
                  <a:gd name="T37" fmla="*/ 911 h 10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81" h="1092">
                    <a:moveTo>
                      <a:pt x="717" y="911"/>
                    </a:moveTo>
                    <a:lnTo>
                      <a:pt x="781" y="911"/>
                    </a:lnTo>
                    <a:lnTo>
                      <a:pt x="431" y="116"/>
                    </a:lnTo>
                    <a:lnTo>
                      <a:pt x="388" y="0"/>
                    </a:lnTo>
                    <a:lnTo>
                      <a:pt x="348" y="118"/>
                    </a:lnTo>
                    <a:lnTo>
                      <a:pt x="0" y="911"/>
                    </a:lnTo>
                    <a:lnTo>
                      <a:pt x="64" y="911"/>
                    </a:lnTo>
                    <a:lnTo>
                      <a:pt x="0" y="1092"/>
                    </a:lnTo>
                    <a:lnTo>
                      <a:pt x="345" y="1092"/>
                    </a:lnTo>
                    <a:lnTo>
                      <a:pt x="348" y="1042"/>
                    </a:lnTo>
                    <a:lnTo>
                      <a:pt x="180" y="895"/>
                    </a:lnTo>
                    <a:lnTo>
                      <a:pt x="362" y="947"/>
                    </a:lnTo>
                    <a:lnTo>
                      <a:pt x="390" y="743"/>
                    </a:lnTo>
                    <a:lnTo>
                      <a:pt x="419" y="947"/>
                    </a:lnTo>
                    <a:lnTo>
                      <a:pt x="601" y="895"/>
                    </a:lnTo>
                    <a:lnTo>
                      <a:pt x="433" y="1042"/>
                    </a:lnTo>
                    <a:lnTo>
                      <a:pt x="438" y="1092"/>
                    </a:lnTo>
                    <a:lnTo>
                      <a:pt x="781" y="1092"/>
                    </a:lnTo>
                    <a:lnTo>
                      <a:pt x="717" y="91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32" name="Freeform 50"/>
              <p:cNvSpPr/>
              <p:nvPr/>
            </p:nvSpPr>
            <p:spPr bwMode="auto">
              <a:xfrm>
                <a:off x="8870258" y="4209636"/>
                <a:ext cx="980409" cy="1276162"/>
              </a:xfrm>
              <a:custGeom>
                <a:gdLst>
                  <a:gd name="T0" fmla="*/ 421 w 421"/>
                  <a:gd name="T1" fmla="*/ 152 h 548"/>
                  <a:gd name="T2" fmla="*/ 239 w 421"/>
                  <a:gd name="T3" fmla="*/ 204 h 548"/>
                  <a:gd name="T4" fmla="*/ 210 w 421"/>
                  <a:gd name="T5" fmla="*/ 0 h 548"/>
                  <a:gd name="T6" fmla="*/ 182 w 421"/>
                  <a:gd name="T7" fmla="*/ 204 h 548"/>
                  <a:gd name="T8" fmla="*/ 0 w 421"/>
                  <a:gd name="T9" fmla="*/ 152 h 548"/>
                  <a:gd name="T10" fmla="*/ 168 w 421"/>
                  <a:gd name="T11" fmla="*/ 296 h 548"/>
                  <a:gd name="T12" fmla="*/ 165 w 421"/>
                  <a:gd name="T13" fmla="*/ 344 h 548"/>
                  <a:gd name="T14" fmla="*/ 146 w 421"/>
                  <a:gd name="T15" fmla="*/ 548 h 548"/>
                  <a:gd name="T16" fmla="*/ 274 w 421"/>
                  <a:gd name="T17" fmla="*/ 548 h 548"/>
                  <a:gd name="T18" fmla="*/ 258 w 421"/>
                  <a:gd name="T19" fmla="*/ 344 h 548"/>
                  <a:gd name="T20" fmla="*/ 253 w 421"/>
                  <a:gd name="T21" fmla="*/ 296 h 548"/>
                  <a:gd name="T22" fmla="*/ 421 w 421"/>
                  <a:gd name="T23" fmla="*/ 152 h 5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21" h="548">
                    <a:moveTo>
                      <a:pt x="421" y="152"/>
                    </a:moveTo>
                    <a:lnTo>
                      <a:pt x="239" y="204"/>
                    </a:lnTo>
                    <a:lnTo>
                      <a:pt x="210" y="0"/>
                    </a:lnTo>
                    <a:lnTo>
                      <a:pt x="182" y="204"/>
                    </a:lnTo>
                    <a:lnTo>
                      <a:pt x="0" y="152"/>
                    </a:lnTo>
                    <a:lnTo>
                      <a:pt x="168" y="296"/>
                    </a:lnTo>
                    <a:lnTo>
                      <a:pt x="165" y="344"/>
                    </a:lnTo>
                    <a:lnTo>
                      <a:pt x="146" y="548"/>
                    </a:lnTo>
                    <a:lnTo>
                      <a:pt x="274" y="548"/>
                    </a:lnTo>
                    <a:lnTo>
                      <a:pt x="258" y="344"/>
                    </a:lnTo>
                    <a:lnTo>
                      <a:pt x="253" y="296"/>
                    </a:lnTo>
                    <a:lnTo>
                      <a:pt x="421" y="152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</p:grpSp>
        <p:grpSp>
          <p:nvGrpSpPr>
            <p:cNvPr id="35" name="Group 2"/>
            <p:cNvGrpSpPr/>
            <p:nvPr/>
          </p:nvGrpSpPr>
          <p:grpSpPr>
            <a:xfrm>
              <a:off x="1078188" y="2992001"/>
              <a:ext cx="9229616" cy="2088867"/>
              <a:chOff x="100137" y="2914844"/>
              <a:chExt cx="11359706" cy="2570954"/>
            </a:xfrm>
            <a:solidFill>
              <a:srgbClr val="FFC000"/>
            </a:solidFill>
          </p:grpSpPr>
          <p:sp>
            <p:nvSpPr>
              <p:cNvPr id="36" name="Freeform 57"/>
              <p:cNvSpPr/>
              <p:nvPr/>
            </p:nvSpPr>
            <p:spPr bwMode="auto">
              <a:xfrm>
                <a:off x="100137" y="2942789"/>
                <a:ext cx="1215614" cy="1713969"/>
              </a:xfrm>
              <a:custGeom>
                <a:gdLst>
                  <a:gd name="T0" fmla="*/ 221 w 221"/>
                  <a:gd name="T1" fmla="*/ 156 h 310"/>
                  <a:gd name="T2" fmla="*/ 111 w 221"/>
                  <a:gd name="T3" fmla="*/ 0 h 310"/>
                  <a:gd name="T4" fmla="*/ 0 w 221"/>
                  <a:gd name="T5" fmla="*/ 156 h 310"/>
                  <a:gd name="T6" fmla="*/ 98 w 221"/>
                  <a:gd name="T7" fmla="*/ 310 h 310"/>
                  <a:gd name="T8" fmla="*/ 100 w 221"/>
                  <a:gd name="T9" fmla="*/ 279 h 310"/>
                  <a:gd name="T10" fmla="*/ 35 w 221"/>
                  <a:gd name="T11" fmla="*/ 209 h 310"/>
                  <a:gd name="T12" fmla="*/ 101 w 221"/>
                  <a:gd name="T13" fmla="*/ 246 h 310"/>
                  <a:gd name="T14" fmla="*/ 111 w 221"/>
                  <a:gd name="T15" fmla="*/ 147 h 310"/>
                  <a:gd name="T16" fmla="*/ 121 w 221"/>
                  <a:gd name="T17" fmla="*/ 246 h 310"/>
                  <a:gd name="T18" fmla="*/ 186 w 221"/>
                  <a:gd name="T19" fmla="*/ 209 h 310"/>
                  <a:gd name="T20" fmla="*/ 122 w 221"/>
                  <a:gd name="T21" fmla="*/ 279 h 310"/>
                  <a:gd name="T22" fmla="*/ 124 w 221"/>
                  <a:gd name="T23" fmla="*/ 310 h 310"/>
                  <a:gd name="T24" fmla="*/ 221 w 221"/>
                  <a:gd name="T25" fmla="*/ 156 h 3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21" h="310">
                    <a:moveTo>
                      <a:pt x="221" y="156"/>
                    </a:moveTo>
                    <a:cubicBezTo>
                      <a:pt x="221" y="70"/>
                      <a:pt x="172" y="0"/>
                      <a:pt x="111" y="0"/>
                    </a:cubicBezTo>
                    <a:cubicBezTo>
                      <a:pt x="50" y="0"/>
                      <a:pt x="0" y="70"/>
                      <a:pt x="0" y="156"/>
                    </a:cubicBezTo>
                    <a:cubicBezTo>
                      <a:pt x="0" y="236"/>
                      <a:pt x="43" y="302"/>
                      <a:pt x="98" y="310"/>
                    </a:cubicBezTo>
                    <a:cubicBezTo>
                      <a:pt x="100" y="279"/>
                      <a:pt x="100" y="279"/>
                      <a:pt x="100" y="279"/>
                    </a:cubicBezTo>
                    <a:cubicBezTo>
                      <a:pt x="35" y="209"/>
                      <a:pt x="35" y="209"/>
                      <a:pt x="35" y="209"/>
                    </a:cubicBezTo>
                    <a:cubicBezTo>
                      <a:pt x="101" y="246"/>
                      <a:pt x="101" y="246"/>
                      <a:pt x="101" y="246"/>
                    </a:cubicBezTo>
                    <a:cubicBezTo>
                      <a:pt x="111" y="147"/>
                      <a:pt x="111" y="147"/>
                      <a:pt x="111" y="147"/>
                    </a:cubicBezTo>
                    <a:cubicBezTo>
                      <a:pt x="121" y="246"/>
                      <a:pt x="121" y="246"/>
                      <a:pt x="121" y="246"/>
                    </a:cubicBezTo>
                    <a:cubicBezTo>
                      <a:pt x="186" y="209"/>
                      <a:pt x="186" y="209"/>
                      <a:pt x="186" y="209"/>
                    </a:cubicBezTo>
                    <a:cubicBezTo>
                      <a:pt x="122" y="279"/>
                      <a:pt x="122" y="279"/>
                      <a:pt x="122" y="279"/>
                    </a:cubicBezTo>
                    <a:cubicBezTo>
                      <a:pt x="124" y="310"/>
                      <a:pt x="124" y="310"/>
                      <a:pt x="124" y="310"/>
                    </a:cubicBezTo>
                    <a:cubicBezTo>
                      <a:pt x="179" y="302"/>
                      <a:pt x="221" y="236"/>
                      <a:pt x="221" y="156"/>
                    </a:cubicBezTo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37" name="Freeform 58"/>
              <p:cNvSpPr/>
              <p:nvPr/>
            </p:nvSpPr>
            <p:spPr bwMode="auto">
              <a:xfrm>
                <a:off x="291096" y="3755528"/>
                <a:ext cx="833697" cy="1730270"/>
              </a:xfrm>
              <a:custGeom>
                <a:gdLst>
                  <a:gd name="T0" fmla="*/ 358 w 358"/>
                  <a:gd name="T1" fmla="*/ 147 h 743"/>
                  <a:gd name="T2" fmla="*/ 204 w 358"/>
                  <a:gd name="T3" fmla="*/ 235 h 743"/>
                  <a:gd name="T4" fmla="*/ 180 w 358"/>
                  <a:gd name="T5" fmla="*/ 0 h 743"/>
                  <a:gd name="T6" fmla="*/ 156 w 358"/>
                  <a:gd name="T7" fmla="*/ 235 h 743"/>
                  <a:gd name="T8" fmla="*/ 0 w 358"/>
                  <a:gd name="T9" fmla="*/ 147 h 743"/>
                  <a:gd name="T10" fmla="*/ 154 w 358"/>
                  <a:gd name="T11" fmla="*/ 313 h 743"/>
                  <a:gd name="T12" fmla="*/ 149 w 358"/>
                  <a:gd name="T13" fmla="*/ 389 h 743"/>
                  <a:gd name="T14" fmla="*/ 135 w 358"/>
                  <a:gd name="T15" fmla="*/ 743 h 743"/>
                  <a:gd name="T16" fmla="*/ 225 w 358"/>
                  <a:gd name="T17" fmla="*/ 743 h 743"/>
                  <a:gd name="T18" fmla="*/ 211 w 358"/>
                  <a:gd name="T19" fmla="*/ 389 h 743"/>
                  <a:gd name="T20" fmla="*/ 206 w 358"/>
                  <a:gd name="T21" fmla="*/ 313 h 743"/>
                  <a:gd name="T22" fmla="*/ 358 w 358"/>
                  <a:gd name="T23" fmla="*/ 147 h 7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8" h="743">
                    <a:moveTo>
                      <a:pt x="358" y="147"/>
                    </a:moveTo>
                    <a:lnTo>
                      <a:pt x="204" y="235"/>
                    </a:lnTo>
                    <a:lnTo>
                      <a:pt x="180" y="0"/>
                    </a:lnTo>
                    <a:lnTo>
                      <a:pt x="156" y="235"/>
                    </a:lnTo>
                    <a:lnTo>
                      <a:pt x="0" y="147"/>
                    </a:lnTo>
                    <a:lnTo>
                      <a:pt x="154" y="313"/>
                    </a:lnTo>
                    <a:lnTo>
                      <a:pt x="149" y="389"/>
                    </a:lnTo>
                    <a:lnTo>
                      <a:pt x="135" y="743"/>
                    </a:lnTo>
                    <a:lnTo>
                      <a:pt x="225" y="743"/>
                    </a:lnTo>
                    <a:lnTo>
                      <a:pt x="211" y="389"/>
                    </a:lnTo>
                    <a:lnTo>
                      <a:pt x="206" y="313"/>
                    </a:lnTo>
                    <a:lnTo>
                      <a:pt x="358" y="14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38" name="Freeform 66"/>
              <p:cNvSpPr/>
              <p:nvPr/>
            </p:nvSpPr>
            <p:spPr bwMode="auto">
              <a:xfrm>
                <a:off x="5388758" y="2942789"/>
                <a:ext cx="1215614" cy="1713969"/>
              </a:xfrm>
              <a:custGeom>
                <a:gdLst>
                  <a:gd name="T0" fmla="*/ 221 w 221"/>
                  <a:gd name="T1" fmla="*/ 156 h 310"/>
                  <a:gd name="T2" fmla="*/ 111 w 221"/>
                  <a:gd name="T3" fmla="*/ 0 h 310"/>
                  <a:gd name="T4" fmla="*/ 0 w 221"/>
                  <a:gd name="T5" fmla="*/ 156 h 310"/>
                  <a:gd name="T6" fmla="*/ 98 w 221"/>
                  <a:gd name="T7" fmla="*/ 310 h 310"/>
                  <a:gd name="T8" fmla="*/ 100 w 221"/>
                  <a:gd name="T9" fmla="*/ 279 h 310"/>
                  <a:gd name="T10" fmla="*/ 35 w 221"/>
                  <a:gd name="T11" fmla="*/ 209 h 310"/>
                  <a:gd name="T12" fmla="*/ 101 w 221"/>
                  <a:gd name="T13" fmla="*/ 246 h 310"/>
                  <a:gd name="T14" fmla="*/ 111 w 221"/>
                  <a:gd name="T15" fmla="*/ 147 h 310"/>
                  <a:gd name="T16" fmla="*/ 121 w 221"/>
                  <a:gd name="T17" fmla="*/ 246 h 310"/>
                  <a:gd name="T18" fmla="*/ 186 w 221"/>
                  <a:gd name="T19" fmla="*/ 209 h 310"/>
                  <a:gd name="T20" fmla="*/ 122 w 221"/>
                  <a:gd name="T21" fmla="*/ 279 h 310"/>
                  <a:gd name="T22" fmla="*/ 124 w 221"/>
                  <a:gd name="T23" fmla="*/ 310 h 310"/>
                  <a:gd name="T24" fmla="*/ 221 w 221"/>
                  <a:gd name="T25" fmla="*/ 156 h 3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21" h="310">
                    <a:moveTo>
                      <a:pt x="221" y="156"/>
                    </a:moveTo>
                    <a:cubicBezTo>
                      <a:pt x="221" y="70"/>
                      <a:pt x="172" y="0"/>
                      <a:pt x="111" y="0"/>
                    </a:cubicBezTo>
                    <a:cubicBezTo>
                      <a:pt x="50" y="0"/>
                      <a:pt x="0" y="70"/>
                      <a:pt x="0" y="156"/>
                    </a:cubicBezTo>
                    <a:cubicBezTo>
                      <a:pt x="0" y="236"/>
                      <a:pt x="43" y="302"/>
                      <a:pt x="98" y="310"/>
                    </a:cubicBezTo>
                    <a:cubicBezTo>
                      <a:pt x="100" y="279"/>
                      <a:pt x="100" y="279"/>
                      <a:pt x="100" y="279"/>
                    </a:cubicBezTo>
                    <a:cubicBezTo>
                      <a:pt x="35" y="209"/>
                      <a:pt x="35" y="209"/>
                      <a:pt x="35" y="209"/>
                    </a:cubicBezTo>
                    <a:cubicBezTo>
                      <a:pt x="101" y="246"/>
                      <a:pt x="101" y="246"/>
                      <a:pt x="101" y="246"/>
                    </a:cubicBezTo>
                    <a:cubicBezTo>
                      <a:pt x="111" y="147"/>
                      <a:pt x="111" y="147"/>
                      <a:pt x="111" y="147"/>
                    </a:cubicBezTo>
                    <a:cubicBezTo>
                      <a:pt x="121" y="246"/>
                      <a:pt x="121" y="246"/>
                      <a:pt x="121" y="246"/>
                    </a:cubicBezTo>
                    <a:cubicBezTo>
                      <a:pt x="186" y="209"/>
                      <a:pt x="186" y="209"/>
                      <a:pt x="186" y="209"/>
                    </a:cubicBezTo>
                    <a:cubicBezTo>
                      <a:pt x="122" y="279"/>
                      <a:pt x="122" y="279"/>
                      <a:pt x="122" y="279"/>
                    </a:cubicBezTo>
                    <a:cubicBezTo>
                      <a:pt x="124" y="310"/>
                      <a:pt x="124" y="310"/>
                      <a:pt x="124" y="310"/>
                    </a:cubicBezTo>
                    <a:cubicBezTo>
                      <a:pt x="179" y="302"/>
                      <a:pt x="221" y="236"/>
                      <a:pt x="221" y="156"/>
                    </a:cubicBezTo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39" name="Freeform 67"/>
              <p:cNvSpPr/>
              <p:nvPr/>
            </p:nvSpPr>
            <p:spPr bwMode="auto">
              <a:xfrm>
                <a:off x="5579716" y="3755528"/>
                <a:ext cx="833697" cy="1730270"/>
              </a:xfrm>
              <a:custGeom>
                <a:gdLst>
                  <a:gd name="T0" fmla="*/ 358 w 358"/>
                  <a:gd name="T1" fmla="*/ 147 h 743"/>
                  <a:gd name="T2" fmla="*/ 204 w 358"/>
                  <a:gd name="T3" fmla="*/ 235 h 743"/>
                  <a:gd name="T4" fmla="*/ 180 w 358"/>
                  <a:gd name="T5" fmla="*/ 0 h 743"/>
                  <a:gd name="T6" fmla="*/ 157 w 358"/>
                  <a:gd name="T7" fmla="*/ 235 h 743"/>
                  <a:gd name="T8" fmla="*/ 0 w 358"/>
                  <a:gd name="T9" fmla="*/ 147 h 743"/>
                  <a:gd name="T10" fmla="*/ 154 w 358"/>
                  <a:gd name="T11" fmla="*/ 313 h 743"/>
                  <a:gd name="T12" fmla="*/ 149 w 358"/>
                  <a:gd name="T13" fmla="*/ 389 h 743"/>
                  <a:gd name="T14" fmla="*/ 135 w 358"/>
                  <a:gd name="T15" fmla="*/ 743 h 743"/>
                  <a:gd name="T16" fmla="*/ 225 w 358"/>
                  <a:gd name="T17" fmla="*/ 743 h 743"/>
                  <a:gd name="T18" fmla="*/ 211 w 358"/>
                  <a:gd name="T19" fmla="*/ 389 h 743"/>
                  <a:gd name="T20" fmla="*/ 206 w 358"/>
                  <a:gd name="T21" fmla="*/ 313 h 743"/>
                  <a:gd name="T22" fmla="*/ 358 w 358"/>
                  <a:gd name="T23" fmla="*/ 147 h 7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8" h="743">
                    <a:moveTo>
                      <a:pt x="358" y="147"/>
                    </a:moveTo>
                    <a:lnTo>
                      <a:pt x="204" y="235"/>
                    </a:lnTo>
                    <a:lnTo>
                      <a:pt x="180" y="0"/>
                    </a:lnTo>
                    <a:lnTo>
                      <a:pt x="157" y="235"/>
                    </a:lnTo>
                    <a:lnTo>
                      <a:pt x="0" y="147"/>
                    </a:lnTo>
                    <a:lnTo>
                      <a:pt x="154" y="313"/>
                    </a:lnTo>
                    <a:lnTo>
                      <a:pt x="149" y="389"/>
                    </a:lnTo>
                    <a:lnTo>
                      <a:pt x="135" y="743"/>
                    </a:lnTo>
                    <a:lnTo>
                      <a:pt x="225" y="743"/>
                    </a:lnTo>
                    <a:lnTo>
                      <a:pt x="211" y="389"/>
                    </a:lnTo>
                    <a:lnTo>
                      <a:pt x="206" y="313"/>
                    </a:lnTo>
                    <a:lnTo>
                      <a:pt x="358" y="14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40" name="Freeform 73"/>
              <p:cNvSpPr/>
              <p:nvPr/>
            </p:nvSpPr>
            <p:spPr bwMode="auto">
              <a:xfrm>
                <a:off x="1315751" y="2914844"/>
                <a:ext cx="2023695" cy="1476435"/>
              </a:xfrm>
              <a:custGeom>
                <a:gdLst>
                  <a:gd name="T0" fmla="*/ 24 w 367"/>
                  <a:gd name="T1" fmla="*/ 205 h 267"/>
                  <a:gd name="T2" fmla="*/ 66 w 367"/>
                  <a:gd name="T3" fmla="*/ 147 h 267"/>
                  <a:gd name="T4" fmla="*/ 180 w 367"/>
                  <a:gd name="T5" fmla="*/ 41 h 267"/>
                  <a:gd name="T6" fmla="*/ 294 w 367"/>
                  <a:gd name="T7" fmla="*/ 144 h 267"/>
                  <a:gd name="T8" fmla="*/ 343 w 367"/>
                  <a:gd name="T9" fmla="*/ 205 h 267"/>
                  <a:gd name="T10" fmla="*/ 292 w 367"/>
                  <a:gd name="T11" fmla="*/ 267 h 267"/>
                  <a:gd name="T12" fmla="*/ 367 w 367"/>
                  <a:gd name="T13" fmla="*/ 188 h 267"/>
                  <a:gd name="T14" fmla="*/ 311 w 367"/>
                  <a:gd name="T15" fmla="*/ 118 h 267"/>
                  <a:gd name="T16" fmla="*/ 180 w 367"/>
                  <a:gd name="T17" fmla="*/ 0 h 267"/>
                  <a:gd name="T18" fmla="*/ 48 w 367"/>
                  <a:gd name="T19" fmla="*/ 122 h 267"/>
                  <a:gd name="T20" fmla="*/ 0 w 367"/>
                  <a:gd name="T21" fmla="*/ 188 h 267"/>
                  <a:gd name="T22" fmla="*/ 76 w 367"/>
                  <a:gd name="T23" fmla="*/ 267 h 267"/>
                  <a:gd name="T24" fmla="*/ 24 w 367"/>
                  <a:gd name="T25" fmla="*/ 205 h 26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367" h="267">
                    <a:moveTo>
                      <a:pt x="24" y="205"/>
                    </a:moveTo>
                    <a:cubicBezTo>
                      <a:pt x="24" y="183"/>
                      <a:pt x="40" y="163"/>
                      <a:pt x="66" y="147"/>
                    </a:cubicBezTo>
                    <a:cubicBezTo>
                      <a:pt x="70" y="88"/>
                      <a:pt x="120" y="41"/>
                      <a:pt x="180" y="41"/>
                    </a:cubicBezTo>
                    <a:cubicBezTo>
                      <a:pt x="240" y="41"/>
                      <a:pt x="288" y="86"/>
                      <a:pt x="294" y="144"/>
                    </a:cubicBezTo>
                    <a:cubicBezTo>
                      <a:pt x="324" y="159"/>
                      <a:pt x="343" y="181"/>
                      <a:pt x="343" y="205"/>
                    </a:cubicBezTo>
                    <a:cubicBezTo>
                      <a:pt x="343" y="230"/>
                      <a:pt x="323" y="252"/>
                      <a:pt x="292" y="267"/>
                    </a:cubicBezTo>
                    <a:cubicBezTo>
                      <a:pt x="337" y="250"/>
                      <a:pt x="367" y="221"/>
                      <a:pt x="367" y="188"/>
                    </a:cubicBezTo>
                    <a:cubicBezTo>
                      <a:pt x="367" y="161"/>
                      <a:pt x="346" y="136"/>
                      <a:pt x="311" y="118"/>
                    </a:cubicBezTo>
                    <a:cubicBezTo>
                      <a:pt x="304" y="51"/>
                      <a:pt x="248" y="0"/>
                      <a:pt x="180" y="0"/>
                    </a:cubicBezTo>
                    <a:cubicBezTo>
                      <a:pt x="110" y="0"/>
                      <a:pt x="53" y="54"/>
                      <a:pt x="48" y="122"/>
                    </a:cubicBezTo>
                    <a:cubicBezTo>
                      <a:pt x="19" y="140"/>
                      <a:pt x="0" y="163"/>
                      <a:pt x="0" y="188"/>
                    </a:cubicBezTo>
                    <a:cubicBezTo>
                      <a:pt x="0" y="221"/>
                      <a:pt x="30" y="250"/>
                      <a:pt x="76" y="267"/>
                    </a:cubicBezTo>
                    <a:cubicBezTo>
                      <a:pt x="44" y="252"/>
                      <a:pt x="24" y="230"/>
                      <a:pt x="24" y="205"/>
                    </a:cubicBezTo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41" name="Freeform 74"/>
              <p:cNvSpPr/>
              <p:nvPr/>
            </p:nvSpPr>
            <p:spPr bwMode="auto">
              <a:xfrm>
                <a:off x="1448491" y="3140734"/>
                <a:ext cx="1758216" cy="1371641"/>
              </a:xfrm>
              <a:custGeom>
                <a:gdLst>
                  <a:gd name="T0" fmla="*/ 84 w 319"/>
                  <a:gd name="T1" fmla="*/ 199 h 248"/>
                  <a:gd name="T2" fmla="*/ 150 w 319"/>
                  <a:gd name="T3" fmla="*/ 244 h 248"/>
                  <a:gd name="T4" fmla="*/ 160 w 319"/>
                  <a:gd name="T5" fmla="*/ 196 h 248"/>
                  <a:gd name="T6" fmla="*/ 170 w 319"/>
                  <a:gd name="T7" fmla="*/ 248 h 248"/>
                  <a:gd name="T8" fmla="*/ 235 w 319"/>
                  <a:gd name="T9" fmla="*/ 199 h 248"/>
                  <a:gd name="T10" fmla="*/ 191 w 319"/>
                  <a:gd name="T11" fmla="*/ 247 h 248"/>
                  <a:gd name="T12" fmla="*/ 268 w 319"/>
                  <a:gd name="T13" fmla="*/ 226 h 248"/>
                  <a:gd name="T14" fmla="*/ 319 w 319"/>
                  <a:gd name="T15" fmla="*/ 164 h 248"/>
                  <a:gd name="T16" fmla="*/ 270 w 319"/>
                  <a:gd name="T17" fmla="*/ 103 h 248"/>
                  <a:gd name="T18" fmla="*/ 156 w 319"/>
                  <a:gd name="T19" fmla="*/ 0 h 248"/>
                  <a:gd name="T20" fmla="*/ 42 w 319"/>
                  <a:gd name="T21" fmla="*/ 106 h 248"/>
                  <a:gd name="T22" fmla="*/ 0 w 319"/>
                  <a:gd name="T23" fmla="*/ 164 h 248"/>
                  <a:gd name="T24" fmla="*/ 52 w 319"/>
                  <a:gd name="T25" fmla="*/ 226 h 248"/>
                  <a:gd name="T26" fmla="*/ 128 w 319"/>
                  <a:gd name="T27" fmla="*/ 247 h 248"/>
                  <a:gd name="T28" fmla="*/ 84 w 319"/>
                  <a:gd name="T29" fmla="*/ 199 h 2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319" h="248">
                    <a:moveTo>
                      <a:pt x="84" y="199"/>
                    </a:moveTo>
                    <a:cubicBezTo>
                      <a:pt x="150" y="244"/>
                      <a:pt x="150" y="244"/>
                      <a:pt x="150" y="244"/>
                    </a:cubicBezTo>
                    <a:cubicBezTo>
                      <a:pt x="160" y="196"/>
                      <a:pt x="160" y="196"/>
                      <a:pt x="160" y="196"/>
                    </a:cubicBezTo>
                    <a:cubicBezTo>
                      <a:pt x="170" y="248"/>
                      <a:pt x="170" y="248"/>
                      <a:pt x="170" y="248"/>
                    </a:cubicBezTo>
                    <a:cubicBezTo>
                      <a:pt x="235" y="199"/>
                      <a:pt x="235" y="199"/>
                      <a:pt x="235" y="199"/>
                    </a:cubicBezTo>
                    <a:cubicBezTo>
                      <a:pt x="191" y="247"/>
                      <a:pt x="191" y="247"/>
                      <a:pt x="191" y="247"/>
                    </a:cubicBezTo>
                    <a:cubicBezTo>
                      <a:pt x="220" y="244"/>
                      <a:pt x="247" y="237"/>
                      <a:pt x="268" y="226"/>
                    </a:cubicBezTo>
                    <a:cubicBezTo>
                      <a:pt x="299" y="211"/>
                      <a:pt x="319" y="189"/>
                      <a:pt x="319" y="164"/>
                    </a:cubicBezTo>
                    <a:cubicBezTo>
                      <a:pt x="319" y="140"/>
                      <a:pt x="300" y="118"/>
                      <a:pt x="270" y="103"/>
                    </a:cubicBezTo>
                    <a:cubicBezTo>
                      <a:pt x="264" y="45"/>
                      <a:pt x="216" y="0"/>
                      <a:pt x="156" y="0"/>
                    </a:cubicBezTo>
                    <a:cubicBezTo>
                      <a:pt x="96" y="0"/>
                      <a:pt x="46" y="47"/>
                      <a:pt x="42" y="106"/>
                    </a:cubicBezTo>
                    <a:cubicBezTo>
                      <a:pt x="16" y="122"/>
                      <a:pt x="0" y="142"/>
                      <a:pt x="0" y="164"/>
                    </a:cubicBezTo>
                    <a:cubicBezTo>
                      <a:pt x="0" y="189"/>
                      <a:pt x="20" y="211"/>
                      <a:pt x="52" y="226"/>
                    </a:cubicBezTo>
                    <a:cubicBezTo>
                      <a:pt x="73" y="237"/>
                      <a:pt x="99" y="244"/>
                      <a:pt x="128" y="247"/>
                    </a:cubicBezTo>
                    <a:cubicBezTo>
                      <a:pt x="84" y="199"/>
                      <a:pt x="84" y="199"/>
                      <a:pt x="84" y="199"/>
                    </a:cubicBezTo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42" name="Freeform 75"/>
              <p:cNvSpPr/>
              <p:nvPr/>
            </p:nvSpPr>
            <p:spPr bwMode="auto">
              <a:xfrm>
                <a:off x="1911915" y="4225938"/>
                <a:ext cx="831368" cy="1259860"/>
              </a:xfrm>
              <a:custGeom>
                <a:gdLst>
                  <a:gd name="T0" fmla="*/ 357 w 357"/>
                  <a:gd name="T1" fmla="*/ 7 h 541"/>
                  <a:gd name="T2" fmla="*/ 203 w 357"/>
                  <a:gd name="T3" fmla="*/ 123 h 541"/>
                  <a:gd name="T4" fmla="*/ 180 w 357"/>
                  <a:gd name="T5" fmla="*/ 0 h 541"/>
                  <a:gd name="T6" fmla="*/ 156 w 357"/>
                  <a:gd name="T7" fmla="*/ 114 h 541"/>
                  <a:gd name="T8" fmla="*/ 0 w 357"/>
                  <a:gd name="T9" fmla="*/ 7 h 541"/>
                  <a:gd name="T10" fmla="*/ 104 w 357"/>
                  <a:gd name="T11" fmla="*/ 121 h 541"/>
                  <a:gd name="T12" fmla="*/ 151 w 357"/>
                  <a:gd name="T13" fmla="*/ 175 h 541"/>
                  <a:gd name="T14" fmla="*/ 144 w 357"/>
                  <a:gd name="T15" fmla="*/ 541 h 541"/>
                  <a:gd name="T16" fmla="*/ 215 w 357"/>
                  <a:gd name="T17" fmla="*/ 541 h 541"/>
                  <a:gd name="T18" fmla="*/ 206 w 357"/>
                  <a:gd name="T19" fmla="*/ 175 h 541"/>
                  <a:gd name="T20" fmla="*/ 253 w 357"/>
                  <a:gd name="T21" fmla="*/ 123 h 541"/>
                  <a:gd name="T22" fmla="*/ 357 w 357"/>
                  <a:gd name="T23" fmla="*/ 7 h 5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7" h="541">
                    <a:moveTo>
                      <a:pt x="357" y="7"/>
                    </a:moveTo>
                    <a:lnTo>
                      <a:pt x="203" y="123"/>
                    </a:lnTo>
                    <a:lnTo>
                      <a:pt x="180" y="0"/>
                    </a:lnTo>
                    <a:lnTo>
                      <a:pt x="156" y="114"/>
                    </a:lnTo>
                    <a:lnTo>
                      <a:pt x="0" y="7"/>
                    </a:lnTo>
                    <a:lnTo>
                      <a:pt x="104" y="121"/>
                    </a:lnTo>
                    <a:lnTo>
                      <a:pt x="151" y="175"/>
                    </a:lnTo>
                    <a:lnTo>
                      <a:pt x="144" y="541"/>
                    </a:lnTo>
                    <a:lnTo>
                      <a:pt x="215" y="541"/>
                    </a:lnTo>
                    <a:lnTo>
                      <a:pt x="206" y="175"/>
                    </a:lnTo>
                    <a:lnTo>
                      <a:pt x="253" y="123"/>
                    </a:lnTo>
                    <a:lnTo>
                      <a:pt x="357" y="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43" name="Freeform 83"/>
              <p:cNvSpPr/>
              <p:nvPr/>
            </p:nvSpPr>
            <p:spPr bwMode="auto">
              <a:xfrm>
                <a:off x="7442727" y="2914844"/>
                <a:ext cx="2021366" cy="1476435"/>
              </a:xfrm>
              <a:custGeom>
                <a:gdLst>
                  <a:gd name="T0" fmla="*/ 24 w 367"/>
                  <a:gd name="T1" fmla="*/ 205 h 267"/>
                  <a:gd name="T2" fmla="*/ 66 w 367"/>
                  <a:gd name="T3" fmla="*/ 147 h 267"/>
                  <a:gd name="T4" fmla="*/ 180 w 367"/>
                  <a:gd name="T5" fmla="*/ 41 h 267"/>
                  <a:gd name="T6" fmla="*/ 294 w 367"/>
                  <a:gd name="T7" fmla="*/ 144 h 267"/>
                  <a:gd name="T8" fmla="*/ 343 w 367"/>
                  <a:gd name="T9" fmla="*/ 205 h 267"/>
                  <a:gd name="T10" fmla="*/ 292 w 367"/>
                  <a:gd name="T11" fmla="*/ 267 h 267"/>
                  <a:gd name="T12" fmla="*/ 367 w 367"/>
                  <a:gd name="T13" fmla="*/ 188 h 267"/>
                  <a:gd name="T14" fmla="*/ 311 w 367"/>
                  <a:gd name="T15" fmla="*/ 118 h 267"/>
                  <a:gd name="T16" fmla="*/ 180 w 367"/>
                  <a:gd name="T17" fmla="*/ 0 h 267"/>
                  <a:gd name="T18" fmla="*/ 48 w 367"/>
                  <a:gd name="T19" fmla="*/ 122 h 267"/>
                  <a:gd name="T20" fmla="*/ 0 w 367"/>
                  <a:gd name="T21" fmla="*/ 188 h 267"/>
                  <a:gd name="T22" fmla="*/ 76 w 367"/>
                  <a:gd name="T23" fmla="*/ 267 h 267"/>
                  <a:gd name="T24" fmla="*/ 24 w 367"/>
                  <a:gd name="T25" fmla="*/ 205 h 26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367" h="267">
                    <a:moveTo>
                      <a:pt x="24" y="205"/>
                    </a:moveTo>
                    <a:cubicBezTo>
                      <a:pt x="24" y="183"/>
                      <a:pt x="40" y="163"/>
                      <a:pt x="66" y="147"/>
                    </a:cubicBezTo>
                    <a:cubicBezTo>
                      <a:pt x="70" y="88"/>
                      <a:pt x="120" y="41"/>
                      <a:pt x="180" y="41"/>
                    </a:cubicBezTo>
                    <a:cubicBezTo>
                      <a:pt x="240" y="41"/>
                      <a:pt x="288" y="86"/>
                      <a:pt x="294" y="144"/>
                    </a:cubicBezTo>
                    <a:cubicBezTo>
                      <a:pt x="324" y="159"/>
                      <a:pt x="343" y="181"/>
                      <a:pt x="343" y="205"/>
                    </a:cubicBezTo>
                    <a:cubicBezTo>
                      <a:pt x="343" y="230"/>
                      <a:pt x="323" y="252"/>
                      <a:pt x="292" y="267"/>
                    </a:cubicBezTo>
                    <a:cubicBezTo>
                      <a:pt x="337" y="250"/>
                      <a:pt x="367" y="221"/>
                      <a:pt x="367" y="188"/>
                    </a:cubicBezTo>
                    <a:cubicBezTo>
                      <a:pt x="367" y="161"/>
                      <a:pt x="346" y="136"/>
                      <a:pt x="311" y="118"/>
                    </a:cubicBezTo>
                    <a:cubicBezTo>
                      <a:pt x="304" y="51"/>
                      <a:pt x="248" y="0"/>
                      <a:pt x="180" y="0"/>
                    </a:cubicBezTo>
                    <a:cubicBezTo>
                      <a:pt x="110" y="0"/>
                      <a:pt x="53" y="54"/>
                      <a:pt x="48" y="122"/>
                    </a:cubicBezTo>
                    <a:cubicBezTo>
                      <a:pt x="19" y="140"/>
                      <a:pt x="0" y="163"/>
                      <a:pt x="0" y="188"/>
                    </a:cubicBezTo>
                    <a:cubicBezTo>
                      <a:pt x="0" y="221"/>
                      <a:pt x="30" y="250"/>
                      <a:pt x="76" y="267"/>
                    </a:cubicBezTo>
                    <a:cubicBezTo>
                      <a:pt x="44" y="252"/>
                      <a:pt x="24" y="230"/>
                      <a:pt x="24" y="205"/>
                    </a:cubicBezTo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44" name="Freeform 84"/>
              <p:cNvSpPr/>
              <p:nvPr/>
            </p:nvSpPr>
            <p:spPr bwMode="auto">
              <a:xfrm>
                <a:off x="7575466" y="3140734"/>
                <a:ext cx="1758216" cy="1371641"/>
              </a:xfrm>
              <a:custGeom>
                <a:gdLst>
                  <a:gd name="T0" fmla="*/ 84 w 319"/>
                  <a:gd name="T1" fmla="*/ 199 h 248"/>
                  <a:gd name="T2" fmla="*/ 150 w 319"/>
                  <a:gd name="T3" fmla="*/ 244 h 248"/>
                  <a:gd name="T4" fmla="*/ 160 w 319"/>
                  <a:gd name="T5" fmla="*/ 196 h 248"/>
                  <a:gd name="T6" fmla="*/ 170 w 319"/>
                  <a:gd name="T7" fmla="*/ 248 h 248"/>
                  <a:gd name="T8" fmla="*/ 235 w 319"/>
                  <a:gd name="T9" fmla="*/ 199 h 248"/>
                  <a:gd name="T10" fmla="*/ 191 w 319"/>
                  <a:gd name="T11" fmla="*/ 247 h 248"/>
                  <a:gd name="T12" fmla="*/ 268 w 319"/>
                  <a:gd name="T13" fmla="*/ 226 h 248"/>
                  <a:gd name="T14" fmla="*/ 319 w 319"/>
                  <a:gd name="T15" fmla="*/ 164 h 248"/>
                  <a:gd name="T16" fmla="*/ 270 w 319"/>
                  <a:gd name="T17" fmla="*/ 103 h 248"/>
                  <a:gd name="T18" fmla="*/ 156 w 319"/>
                  <a:gd name="T19" fmla="*/ 0 h 248"/>
                  <a:gd name="T20" fmla="*/ 42 w 319"/>
                  <a:gd name="T21" fmla="*/ 106 h 248"/>
                  <a:gd name="T22" fmla="*/ 0 w 319"/>
                  <a:gd name="T23" fmla="*/ 164 h 248"/>
                  <a:gd name="T24" fmla="*/ 52 w 319"/>
                  <a:gd name="T25" fmla="*/ 226 h 248"/>
                  <a:gd name="T26" fmla="*/ 128 w 319"/>
                  <a:gd name="T27" fmla="*/ 247 h 248"/>
                  <a:gd name="T28" fmla="*/ 84 w 319"/>
                  <a:gd name="T29" fmla="*/ 199 h 2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319" h="248">
                    <a:moveTo>
                      <a:pt x="84" y="199"/>
                    </a:moveTo>
                    <a:cubicBezTo>
                      <a:pt x="150" y="244"/>
                      <a:pt x="150" y="244"/>
                      <a:pt x="150" y="244"/>
                    </a:cubicBezTo>
                    <a:cubicBezTo>
                      <a:pt x="160" y="196"/>
                      <a:pt x="160" y="196"/>
                      <a:pt x="160" y="196"/>
                    </a:cubicBezTo>
                    <a:cubicBezTo>
                      <a:pt x="170" y="248"/>
                      <a:pt x="170" y="248"/>
                      <a:pt x="170" y="248"/>
                    </a:cubicBezTo>
                    <a:cubicBezTo>
                      <a:pt x="235" y="199"/>
                      <a:pt x="235" y="199"/>
                      <a:pt x="235" y="199"/>
                    </a:cubicBezTo>
                    <a:cubicBezTo>
                      <a:pt x="191" y="247"/>
                      <a:pt x="191" y="247"/>
                      <a:pt x="191" y="247"/>
                    </a:cubicBezTo>
                    <a:cubicBezTo>
                      <a:pt x="220" y="244"/>
                      <a:pt x="247" y="237"/>
                      <a:pt x="268" y="226"/>
                    </a:cubicBezTo>
                    <a:cubicBezTo>
                      <a:pt x="299" y="211"/>
                      <a:pt x="319" y="189"/>
                      <a:pt x="319" y="164"/>
                    </a:cubicBezTo>
                    <a:cubicBezTo>
                      <a:pt x="319" y="140"/>
                      <a:pt x="300" y="118"/>
                      <a:pt x="270" y="103"/>
                    </a:cubicBezTo>
                    <a:cubicBezTo>
                      <a:pt x="264" y="45"/>
                      <a:pt x="216" y="0"/>
                      <a:pt x="156" y="0"/>
                    </a:cubicBezTo>
                    <a:cubicBezTo>
                      <a:pt x="96" y="0"/>
                      <a:pt x="46" y="47"/>
                      <a:pt x="42" y="106"/>
                    </a:cubicBezTo>
                    <a:cubicBezTo>
                      <a:pt x="16" y="122"/>
                      <a:pt x="0" y="142"/>
                      <a:pt x="0" y="164"/>
                    </a:cubicBezTo>
                    <a:cubicBezTo>
                      <a:pt x="0" y="189"/>
                      <a:pt x="20" y="211"/>
                      <a:pt x="52" y="226"/>
                    </a:cubicBezTo>
                    <a:cubicBezTo>
                      <a:pt x="73" y="237"/>
                      <a:pt x="99" y="244"/>
                      <a:pt x="128" y="247"/>
                    </a:cubicBezTo>
                    <a:cubicBezTo>
                      <a:pt x="84" y="199"/>
                      <a:pt x="84" y="199"/>
                      <a:pt x="84" y="199"/>
                    </a:cubicBezTo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45" name="Freeform 85"/>
              <p:cNvSpPr/>
              <p:nvPr/>
            </p:nvSpPr>
            <p:spPr bwMode="auto">
              <a:xfrm>
                <a:off x="8038890" y="4225938"/>
                <a:ext cx="831368" cy="1259860"/>
              </a:xfrm>
              <a:custGeom>
                <a:gdLst>
                  <a:gd name="T0" fmla="*/ 357 w 357"/>
                  <a:gd name="T1" fmla="*/ 7 h 541"/>
                  <a:gd name="T2" fmla="*/ 203 w 357"/>
                  <a:gd name="T3" fmla="*/ 123 h 541"/>
                  <a:gd name="T4" fmla="*/ 179 w 357"/>
                  <a:gd name="T5" fmla="*/ 0 h 541"/>
                  <a:gd name="T6" fmla="*/ 156 w 357"/>
                  <a:gd name="T7" fmla="*/ 114 h 541"/>
                  <a:gd name="T8" fmla="*/ 0 w 357"/>
                  <a:gd name="T9" fmla="*/ 7 h 541"/>
                  <a:gd name="T10" fmla="*/ 104 w 357"/>
                  <a:gd name="T11" fmla="*/ 121 h 541"/>
                  <a:gd name="T12" fmla="*/ 151 w 357"/>
                  <a:gd name="T13" fmla="*/ 175 h 541"/>
                  <a:gd name="T14" fmla="*/ 144 w 357"/>
                  <a:gd name="T15" fmla="*/ 541 h 541"/>
                  <a:gd name="T16" fmla="*/ 215 w 357"/>
                  <a:gd name="T17" fmla="*/ 541 h 541"/>
                  <a:gd name="T18" fmla="*/ 205 w 357"/>
                  <a:gd name="T19" fmla="*/ 175 h 541"/>
                  <a:gd name="T20" fmla="*/ 253 w 357"/>
                  <a:gd name="T21" fmla="*/ 123 h 541"/>
                  <a:gd name="T22" fmla="*/ 357 w 357"/>
                  <a:gd name="T23" fmla="*/ 7 h 5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57" h="541">
                    <a:moveTo>
                      <a:pt x="357" y="7"/>
                    </a:moveTo>
                    <a:lnTo>
                      <a:pt x="203" y="123"/>
                    </a:lnTo>
                    <a:lnTo>
                      <a:pt x="179" y="0"/>
                    </a:lnTo>
                    <a:lnTo>
                      <a:pt x="156" y="114"/>
                    </a:lnTo>
                    <a:lnTo>
                      <a:pt x="0" y="7"/>
                    </a:lnTo>
                    <a:lnTo>
                      <a:pt x="104" y="121"/>
                    </a:lnTo>
                    <a:lnTo>
                      <a:pt x="151" y="175"/>
                    </a:lnTo>
                    <a:lnTo>
                      <a:pt x="144" y="541"/>
                    </a:lnTo>
                    <a:lnTo>
                      <a:pt x="215" y="541"/>
                    </a:lnTo>
                    <a:lnTo>
                      <a:pt x="205" y="175"/>
                    </a:lnTo>
                    <a:lnTo>
                      <a:pt x="253" y="123"/>
                    </a:lnTo>
                    <a:lnTo>
                      <a:pt x="357" y="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46" name="Freeform 120"/>
              <p:cNvSpPr/>
              <p:nvPr/>
            </p:nvSpPr>
            <p:spPr bwMode="auto">
              <a:xfrm>
                <a:off x="5998894" y="2975392"/>
                <a:ext cx="2226297" cy="1939859"/>
              </a:xfrm>
              <a:custGeom>
                <a:gdLst>
                  <a:gd name="T0" fmla="*/ 330 w 404"/>
                  <a:gd name="T1" fmla="*/ 100 h 351"/>
                  <a:gd name="T2" fmla="*/ 202 w 404"/>
                  <a:gd name="T3" fmla="*/ 0 h 351"/>
                  <a:gd name="T4" fmla="*/ 74 w 404"/>
                  <a:gd name="T5" fmla="*/ 100 h 351"/>
                  <a:gd name="T6" fmla="*/ 0 w 404"/>
                  <a:gd name="T7" fmla="*/ 219 h 351"/>
                  <a:gd name="T8" fmla="*/ 132 w 404"/>
                  <a:gd name="T9" fmla="*/ 351 h 351"/>
                  <a:gd name="T10" fmla="*/ 186 w 404"/>
                  <a:gd name="T11" fmla="*/ 339 h 351"/>
                  <a:gd name="T12" fmla="*/ 187 w 404"/>
                  <a:gd name="T13" fmla="*/ 326 h 351"/>
                  <a:gd name="T14" fmla="*/ 167 w 404"/>
                  <a:gd name="T15" fmla="*/ 302 h 351"/>
                  <a:gd name="T16" fmla="*/ 132 w 404"/>
                  <a:gd name="T17" fmla="*/ 309 h 351"/>
                  <a:gd name="T18" fmla="*/ 42 w 404"/>
                  <a:gd name="T19" fmla="*/ 219 h 351"/>
                  <a:gd name="T20" fmla="*/ 92 w 404"/>
                  <a:gd name="T21" fmla="*/ 138 h 351"/>
                  <a:gd name="T22" fmla="*/ 110 w 404"/>
                  <a:gd name="T23" fmla="*/ 129 h 351"/>
                  <a:gd name="T24" fmla="*/ 114 w 404"/>
                  <a:gd name="T25" fmla="*/ 110 h 351"/>
                  <a:gd name="T26" fmla="*/ 202 w 404"/>
                  <a:gd name="T27" fmla="*/ 42 h 351"/>
                  <a:gd name="T28" fmla="*/ 290 w 404"/>
                  <a:gd name="T29" fmla="*/ 110 h 351"/>
                  <a:gd name="T30" fmla="*/ 295 w 404"/>
                  <a:gd name="T31" fmla="*/ 129 h 351"/>
                  <a:gd name="T32" fmla="*/ 312 w 404"/>
                  <a:gd name="T33" fmla="*/ 138 h 351"/>
                  <a:gd name="T34" fmla="*/ 362 w 404"/>
                  <a:gd name="T35" fmla="*/ 219 h 351"/>
                  <a:gd name="T36" fmla="*/ 272 w 404"/>
                  <a:gd name="T37" fmla="*/ 309 h 351"/>
                  <a:gd name="T38" fmla="*/ 237 w 404"/>
                  <a:gd name="T39" fmla="*/ 302 h 351"/>
                  <a:gd name="T40" fmla="*/ 217 w 404"/>
                  <a:gd name="T41" fmla="*/ 326 h 351"/>
                  <a:gd name="T42" fmla="*/ 218 w 404"/>
                  <a:gd name="T43" fmla="*/ 339 h 351"/>
                  <a:gd name="T44" fmla="*/ 272 w 404"/>
                  <a:gd name="T45" fmla="*/ 351 h 351"/>
                  <a:gd name="T46" fmla="*/ 404 w 404"/>
                  <a:gd name="T47" fmla="*/ 219 h 351"/>
                  <a:gd name="T48" fmla="*/ 330 w 404"/>
                  <a:gd name="T49" fmla="*/ 100 h 3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402" h="351">
                    <a:moveTo>
                      <a:pt x="330" y="100"/>
                    </a:moveTo>
                    <a:cubicBezTo>
                      <a:pt x="316" y="43"/>
                      <a:pt x="264" y="0"/>
                      <a:pt x="202" y="0"/>
                    </a:cubicBezTo>
                    <a:cubicBezTo>
                      <a:pt x="140" y="0"/>
                      <a:pt x="88" y="43"/>
                      <a:pt x="74" y="100"/>
                    </a:cubicBezTo>
                    <a:cubicBezTo>
                      <a:pt x="30" y="122"/>
                      <a:pt x="0" y="167"/>
                      <a:pt x="0" y="219"/>
                    </a:cubicBezTo>
                    <a:cubicBezTo>
                      <a:pt x="0" y="292"/>
                      <a:pt x="59" y="351"/>
                      <a:pt x="132" y="351"/>
                    </a:cubicBezTo>
                    <a:cubicBezTo>
                      <a:pt x="152" y="351"/>
                      <a:pt x="170" y="347"/>
                      <a:pt x="186" y="339"/>
                    </a:cubicBezTo>
                    <a:cubicBezTo>
                      <a:pt x="187" y="326"/>
                      <a:pt x="187" y="326"/>
                      <a:pt x="187" y="326"/>
                    </a:cubicBezTo>
                    <a:cubicBezTo>
                      <a:pt x="167" y="302"/>
                      <a:pt x="167" y="302"/>
                      <a:pt x="167" y="302"/>
                    </a:cubicBezTo>
                    <a:cubicBezTo>
                      <a:pt x="156" y="307"/>
                      <a:pt x="144" y="309"/>
                      <a:pt x="132" y="309"/>
                    </a:cubicBezTo>
                    <a:cubicBezTo>
                      <a:pt x="82" y="309"/>
                      <a:pt x="42" y="269"/>
                      <a:pt x="42" y="219"/>
                    </a:cubicBezTo>
                    <a:cubicBezTo>
                      <a:pt x="42" y="184"/>
                      <a:pt x="61" y="153"/>
                      <a:pt x="92" y="138"/>
                    </a:cubicBezTo>
                    <a:cubicBezTo>
                      <a:pt x="110" y="129"/>
                      <a:pt x="110" y="129"/>
                      <a:pt x="110" y="129"/>
                    </a:cubicBezTo>
                    <a:cubicBezTo>
                      <a:pt x="114" y="110"/>
                      <a:pt x="114" y="110"/>
                      <a:pt x="114" y="110"/>
                    </a:cubicBezTo>
                    <a:cubicBezTo>
                      <a:pt x="124" y="70"/>
                      <a:pt x="160" y="42"/>
                      <a:pt x="202" y="42"/>
                    </a:cubicBezTo>
                    <a:cubicBezTo>
                      <a:pt x="244" y="42"/>
                      <a:pt x="280" y="70"/>
                      <a:pt x="290" y="110"/>
                    </a:cubicBezTo>
                    <a:cubicBezTo>
                      <a:pt x="295" y="129"/>
                      <a:pt x="295" y="129"/>
                      <a:pt x="295" y="129"/>
                    </a:cubicBezTo>
                    <a:cubicBezTo>
                      <a:pt x="312" y="138"/>
                      <a:pt x="312" y="138"/>
                      <a:pt x="312" y="138"/>
                    </a:cubicBezTo>
                    <a:cubicBezTo>
                      <a:pt x="343" y="153"/>
                      <a:pt x="362" y="184"/>
                      <a:pt x="362" y="219"/>
                    </a:cubicBezTo>
                    <a:cubicBezTo>
                      <a:pt x="362" y="269"/>
                      <a:pt x="322" y="309"/>
                      <a:pt x="272" y="309"/>
                    </a:cubicBezTo>
                    <a:cubicBezTo>
                      <a:pt x="260" y="309"/>
                      <a:pt x="248" y="307"/>
                      <a:pt x="237" y="302"/>
                    </a:cubicBezTo>
                    <a:cubicBezTo>
                      <a:pt x="217" y="326"/>
                      <a:pt x="217" y="326"/>
                      <a:pt x="217" y="326"/>
                    </a:cubicBezTo>
                    <a:cubicBezTo>
                      <a:pt x="218" y="339"/>
                      <a:pt x="218" y="339"/>
                      <a:pt x="218" y="339"/>
                    </a:cubicBezTo>
                    <a:cubicBezTo>
                      <a:pt x="234" y="347"/>
                      <a:pt x="253" y="351"/>
                      <a:pt x="272" y="351"/>
                    </a:cubicBezTo>
                    <a:cubicBezTo>
                      <a:pt x="345" y="351"/>
                      <a:pt x="404" y="292"/>
                      <a:pt x="404" y="219"/>
                    </a:cubicBezTo>
                    <a:cubicBezTo>
                      <a:pt x="404" y="167"/>
                      <a:pt x="374" y="122"/>
                      <a:pt x="330" y="100"/>
                    </a:cubicBezTo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47" name="Freeform 124"/>
              <p:cNvSpPr/>
              <p:nvPr/>
            </p:nvSpPr>
            <p:spPr bwMode="auto">
              <a:xfrm>
                <a:off x="6231770" y="3208268"/>
                <a:ext cx="1762874" cy="1476435"/>
              </a:xfrm>
              <a:custGeom>
                <a:gdLst>
                  <a:gd name="T0" fmla="*/ 146 w 320"/>
                  <a:gd name="T1" fmla="*/ 249 h 267"/>
                  <a:gd name="T2" fmla="*/ 151 w 320"/>
                  <a:gd name="T3" fmla="*/ 246 h 267"/>
                  <a:gd name="T4" fmla="*/ 160 w 320"/>
                  <a:gd name="T5" fmla="*/ 152 h 267"/>
                  <a:gd name="T6" fmla="*/ 170 w 320"/>
                  <a:gd name="T7" fmla="*/ 246 h 267"/>
                  <a:gd name="T8" fmla="*/ 174 w 320"/>
                  <a:gd name="T9" fmla="*/ 249 h 267"/>
                  <a:gd name="T10" fmla="*/ 235 w 320"/>
                  <a:gd name="T11" fmla="*/ 213 h 267"/>
                  <a:gd name="T12" fmla="*/ 195 w 320"/>
                  <a:gd name="T13" fmla="*/ 260 h 267"/>
                  <a:gd name="T14" fmla="*/ 230 w 320"/>
                  <a:gd name="T15" fmla="*/ 267 h 267"/>
                  <a:gd name="T16" fmla="*/ 320 w 320"/>
                  <a:gd name="T17" fmla="*/ 177 h 267"/>
                  <a:gd name="T18" fmla="*/ 270 w 320"/>
                  <a:gd name="T19" fmla="*/ 96 h 267"/>
                  <a:gd name="T20" fmla="*/ 253 w 320"/>
                  <a:gd name="T21" fmla="*/ 87 h 267"/>
                  <a:gd name="T22" fmla="*/ 248 w 320"/>
                  <a:gd name="T23" fmla="*/ 68 h 267"/>
                  <a:gd name="T24" fmla="*/ 160 w 320"/>
                  <a:gd name="T25" fmla="*/ 0 h 267"/>
                  <a:gd name="T26" fmla="*/ 72 w 320"/>
                  <a:gd name="T27" fmla="*/ 68 h 267"/>
                  <a:gd name="T28" fmla="*/ 68 w 320"/>
                  <a:gd name="T29" fmla="*/ 87 h 267"/>
                  <a:gd name="T30" fmla="*/ 50 w 320"/>
                  <a:gd name="T31" fmla="*/ 96 h 267"/>
                  <a:gd name="T32" fmla="*/ 0 w 320"/>
                  <a:gd name="T33" fmla="*/ 177 h 267"/>
                  <a:gd name="T34" fmla="*/ 90 w 320"/>
                  <a:gd name="T35" fmla="*/ 267 h 267"/>
                  <a:gd name="T36" fmla="*/ 125 w 320"/>
                  <a:gd name="T37" fmla="*/ 260 h 267"/>
                  <a:gd name="T38" fmla="*/ 85 w 320"/>
                  <a:gd name="T39" fmla="*/ 213 h 267"/>
                  <a:gd name="T40" fmla="*/ 146 w 320"/>
                  <a:gd name="T41" fmla="*/ 249 h 26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320" h="267">
                    <a:moveTo>
                      <a:pt x="146" y="249"/>
                    </a:moveTo>
                    <a:cubicBezTo>
                      <a:pt x="151" y="246"/>
                      <a:pt x="151" y="246"/>
                      <a:pt x="151" y="246"/>
                    </a:cubicBezTo>
                    <a:cubicBezTo>
                      <a:pt x="160" y="152"/>
                      <a:pt x="160" y="152"/>
                      <a:pt x="160" y="152"/>
                    </a:cubicBezTo>
                    <a:cubicBezTo>
                      <a:pt x="170" y="246"/>
                      <a:pt x="170" y="246"/>
                      <a:pt x="170" y="246"/>
                    </a:cubicBezTo>
                    <a:cubicBezTo>
                      <a:pt x="174" y="249"/>
                      <a:pt x="174" y="249"/>
                      <a:pt x="174" y="249"/>
                    </a:cubicBezTo>
                    <a:cubicBezTo>
                      <a:pt x="235" y="213"/>
                      <a:pt x="235" y="213"/>
                      <a:pt x="235" y="213"/>
                    </a:cubicBezTo>
                    <a:cubicBezTo>
                      <a:pt x="195" y="260"/>
                      <a:pt x="195" y="260"/>
                      <a:pt x="195" y="260"/>
                    </a:cubicBezTo>
                    <a:cubicBezTo>
                      <a:pt x="206" y="265"/>
                      <a:pt x="218" y="267"/>
                      <a:pt x="230" y="267"/>
                    </a:cubicBezTo>
                    <a:cubicBezTo>
                      <a:pt x="280" y="267"/>
                      <a:pt x="320" y="227"/>
                      <a:pt x="320" y="177"/>
                    </a:cubicBezTo>
                    <a:cubicBezTo>
                      <a:pt x="320" y="142"/>
                      <a:pt x="301" y="111"/>
                      <a:pt x="270" y="96"/>
                    </a:cubicBezTo>
                    <a:cubicBezTo>
                      <a:pt x="253" y="87"/>
                      <a:pt x="253" y="87"/>
                      <a:pt x="253" y="87"/>
                    </a:cubicBezTo>
                    <a:cubicBezTo>
                      <a:pt x="248" y="68"/>
                      <a:pt x="248" y="68"/>
                      <a:pt x="248" y="68"/>
                    </a:cubicBezTo>
                    <a:cubicBezTo>
                      <a:pt x="238" y="28"/>
                      <a:pt x="202" y="0"/>
                      <a:pt x="160" y="0"/>
                    </a:cubicBezTo>
                    <a:cubicBezTo>
                      <a:pt x="118" y="0"/>
                      <a:pt x="82" y="28"/>
                      <a:pt x="72" y="68"/>
                    </a:cubicBezTo>
                    <a:cubicBezTo>
                      <a:pt x="68" y="87"/>
                      <a:pt x="68" y="87"/>
                      <a:pt x="68" y="87"/>
                    </a:cubicBezTo>
                    <a:cubicBezTo>
                      <a:pt x="50" y="96"/>
                      <a:pt x="50" y="96"/>
                      <a:pt x="50" y="96"/>
                    </a:cubicBezTo>
                    <a:cubicBezTo>
                      <a:pt x="19" y="111"/>
                      <a:pt x="0" y="142"/>
                      <a:pt x="0" y="177"/>
                    </a:cubicBezTo>
                    <a:cubicBezTo>
                      <a:pt x="0" y="227"/>
                      <a:pt x="40" y="267"/>
                      <a:pt x="90" y="267"/>
                    </a:cubicBezTo>
                    <a:cubicBezTo>
                      <a:pt x="102" y="267"/>
                      <a:pt x="114" y="265"/>
                      <a:pt x="125" y="260"/>
                    </a:cubicBezTo>
                    <a:cubicBezTo>
                      <a:pt x="85" y="213"/>
                      <a:pt x="85" y="213"/>
                      <a:pt x="85" y="213"/>
                    </a:cubicBezTo>
                    <a:cubicBezTo>
                      <a:pt x="146" y="249"/>
                      <a:pt x="146" y="249"/>
                      <a:pt x="146" y="249"/>
                    </a:cubicBezTo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48" name="Freeform 125"/>
              <p:cNvSpPr/>
              <p:nvPr/>
            </p:nvSpPr>
            <p:spPr bwMode="auto">
              <a:xfrm>
                <a:off x="6699851" y="4048952"/>
                <a:ext cx="826711" cy="1436846"/>
              </a:xfrm>
              <a:custGeom>
                <a:gdLst>
                  <a:gd name="T0" fmla="*/ 260 w 355"/>
                  <a:gd name="T1" fmla="*/ 256 h 617"/>
                  <a:gd name="T2" fmla="*/ 355 w 355"/>
                  <a:gd name="T3" fmla="*/ 145 h 617"/>
                  <a:gd name="T4" fmla="*/ 210 w 355"/>
                  <a:gd name="T5" fmla="*/ 230 h 617"/>
                  <a:gd name="T6" fmla="*/ 201 w 355"/>
                  <a:gd name="T7" fmla="*/ 235 h 617"/>
                  <a:gd name="T8" fmla="*/ 201 w 355"/>
                  <a:gd name="T9" fmla="*/ 223 h 617"/>
                  <a:gd name="T10" fmla="*/ 177 w 355"/>
                  <a:gd name="T11" fmla="*/ 0 h 617"/>
                  <a:gd name="T12" fmla="*/ 156 w 355"/>
                  <a:gd name="T13" fmla="*/ 223 h 617"/>
                  <a:gd name="T14" fmla="*/ 153 w 355"/>
                  <a:gd name="T15" fmla="*/ 235 h 617"/>
                  <a:gd name="T16" fmla="*/ 144 w 355"/>
                  <a:gd name="T17" fmla="*/ 230 h 617"/>
                  <a:gd name="T18" fmla="*/ 0 w 355"/>
                  <a:gd name="T19" fmla="*/ 145 h 617"/>
                  <a:gd name="T20" fmla="*/ 94 w 355"/>
                  <a:gd name="T21" fmla="*/ 256 h 617"/>
                  <a:gd name="T22" fmla="*/ 142 w 355"/>
                  <a:gd name="T23" fmla="*/ 313 h 617"/>
                  <a:gd name="T24" fmla="*/ 139 w 355"/>
                  <a:gd name="T25" fmla="*/ 346 h 617"/>
                  <a:gd name="T26" fmla="*/ 123 w 355"/>
                  <a:gd name="T27" fmla="*/ 617 h 617"/>
                  <a:gd name="T28" fmla="*/ 232 w 355"/>
                  <a:gd name="T29" fmla="*/ 617 h 617"/>
                  <a:gd name="T30" fmla="*/ 215 w 355"/>
                  <a:gd name="T31" fmla="*/ 346 h 617"/>
                  <a:gd name="T32" fmla="*/ 213 w 355"/>
                  <a:gd name="T33" fmla="*/ 313 h 617"/>
                  <a:gd name="T34" fmla="*/ 260 w 355"/>
                  <a:gd name="T35" fmla="*/ 256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355" h="617">
                    <a:moveTo>
                      <a:pt x="260" y="256"/>
                    </a:moveTo>
                    <a:lnTo>
                      <a:pt x="355" y="145"/>
                    </a:lnTo>
                    <a:lnTo>
                      <a:pt x="210" y="230"/>
                    </a:lnTo>
                    <a:lnTo>
                      <a:pt x="201" y="235"/>
                    </a:lnTo>
                    <a:lnTo>
                      <a:pt x="201" y="223"/>
                    </a:lnTo>
                    <a:lnTo>
                      <a:pt x="177" y="0"/>
                    </a:lnTo>
                    <a:lnTo>
                      <a:pt x="156" y="223"/>
                    </a:lnTo>
                    <a:lnTo>
                      <a:pt x="153" y="235"/>
                    </a:lnTo>
                    <a:lnTo>
                      <a:pt x="144" y="230"/>
                    </a:lnTo>
                    <a:lnTo>
                      <a:pt x="0" y="145"/>
                    </a:lnTo>
                    <a:lnTo>
                      <a:pt x="94" y="256"/>
                    </a:lnTo>
                    <a:lnTo>
                      <a:pt x="142" y="313"/>
                    </a:lnTo>
                    <a:lnTo>
                      <a:pt x="139" y="346"/>
                    </a:lnTo>
                    <a:lnTo>
                      <a:pt x="123" y="617"/>
                    </a:lnTo>
                    <a:lnTo>
                      <a:pt x="232" y="617"/>
                    </a:lnTo>
                    <a:lnTo>
                      <a:pt x="215" y="346"/>
                    </a:lnTo>
                    <a:lnTo>
                      <a:pt x="213" y="313"/>
                    </a:lnTo>
                    <a:lnTo>
                      <a:pt x="260" y="25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49" name="Freeform 138"/>
              <p:cNvSpPr/>
              <p:nvPr/>
            </p:nvSpPr>
            <p:spPr bwMode="auto">
              <a:xfrm>
                <a:off x="9436148" y="3203611"/>
                <a:ext cx="2023695" cy="1762873"/>
              </a:xfrm>
              <a:custGeom>
                <a:gdLst>
                  <a:gd name="T0" fmla="*/ 300 w 367"/>
                  <a:gd name="T1" fmla="*/ 92 h 319"/>
                  <a:gd name="T2" fmla="*/ 184 w 367"/>
                  <a:gd name="T3" fmla="*/ 0 h 319"/>
                  <a:gd name="T4" fmla="*/ 67 w 367"/>
                  <a:gd name="T5" fmla="*/ 92 h 319"/>
                  <a:gd name="T6" fmla="*/ 0 w 367"/>
                  <a:gd name="T7" fmla="*/ 199 h 319"/>
                  <a:gd name="T8" fmla="*/ 120 w 367"/>
                  <a:gd name="T9" fmla="*/ 319 h 319"/>
                  <a:gd name="T10" fmla="*/ 169 w 367"/>
                  <a:gd name="T11" fmla="*/ 309 h 319"/>
                  <a:gd name="T12" fmla="*/ 170 w 367"/>
                  <a:gd name="T13" fmla="*/ 296 h 319"/>
                  <a:gd name="T14" fmla="*/ 152 w 367"/>
                  <a:gd name="T15" fmla="*/ 275 h 319"/>
                  <a:gd name="T16" fmla="*/ 120 w 367"/>
                  <a:gd name="T17" fmla="*/ 281 h 319"/>
                  <a:gd name="T18" fmla="*/ 38 w 367"/>
                  <a:gd name="T19" fmla="*/ 199 h 319"/>
                  <a:gd name="T20" fmla="*/ 84 w 367"/>
                  <a:gd name="T21" fmla="*/ 125 h 319"/>
                  <a:gd name="T22" fmla="*/ 100 w 367"/>
                  <a:gd name="T23" fmla="*/ 118 h 319"/>
                  <a:gd name="T24" fmla="*/ 104 w 367"/>
                  <a:gd name="T25" fmla="*/ 101 h 319"/>
                  <a:gd name="T26" fmla="*/ 184 w 367"/>
                  <a:gd name="T27" fmla="*/ 38 h 319"/>
                  <a:gd name="T28" fmla="*/ 263 w 367"/>
                  <a:gd name="T29" fmla="*/ 101 h 319"/>
                  <a:gd name="T30" fmla="*/ 268 w 367"/>
                  <a:gd name="T31" fmla="*/ 118 h 319"/>
                  <a:gd name="T32" fmla="*/ 283 w 367"/>
                  <a:gd name="T33" fmla="*/ 125 h 319"/>
                  <a:gd name="T34" fmla="*/ 329 w 367"/>
                  <a:gd name="T35" fmla="*/ 199 h 319"/>
                  <a:gd name="T36" fmla="*/ 247 w 367"/>
                  <a:gd name="T37" fmla="*/ 281 h 319"/>
                  <a:gd name="T38" fmla="*/ 216 w 367"/>
                  <a:gd name="T39" fmla="*/ 275 h 319"/>
                  <a:gd name="T40" fmla="*/ 197 w 367"/>
                  <a:gd name="T41" fmla="*/ 296 h 319"/>
                  <a:gd name="T42" fmla="*/ 198 w 367"/>
                  <a:gd name="T43" fmla="*/ 309 h 319"/>
                  <a:gd name="T44" fmla="*/ 247 w 367"/>
                  <a:gd name="T45" fmla="*/ 319 h 319"/>
                  <a:gd name="T46" fmla="*/ 367 w 367"/>
                  <a:gd name="T47" fmla="*/ 199 h 319"/>
                  <a:gd name="T48" fmla="*/ 300 w 367"/>
                  <a:gd name="T49" fmla="*/ 92 h 3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67" h="319">
                    <a:moveTo>
                      <a:pt x="300" y="92"/>
                    </a:moveTo>
                    <a:cubicBezTo>
                      <a:pt x="287" y="39"/>
                      <a:pt x="240" y="0"/>
                      <a:pt x="184" y="0"/>
                    </a:cubicBezTo>
                    <a:cubicBezTo>
                      <a:pt x="127" y="0"/>
                      <a:pt x="80" y="39"/>
                      <a:pt x="67" y="92"/>
                    </a:cubicBezTo>
                    <a:cubicBezTo>
                      <a:pt x="28" y="111"/>
                      <a:pt x="0" y="152"/>
                      <a:pt x="0" y="199"/>
                    </a:cubicBezTo>
                    <a:cubicBezTo>
                      <a:pt x="0" y="265"/>
                      <a:pt x="54" y="319"/>
                      <a:pt x="120" y="319"/>
                    </a:cubicBezTo>
                    <a:cubicBezTo>
                      <a:pt x="138" y="319"/>
                      <a:pt x="154" y="315"/>
                      <a:pt x="169" y="309"/>
                    </a:cubicBezTo>
                    <a:cubicBezTo>
                      <a:pt x="170" y="296"/>
                      <a:pt x="170" y="296"/>
                      <a:pt x="170" y="296"/>
                    </a:cubicBezTo>
                    <a:cubicBezTo>
                      <a:pt x="152" y="275"/>
                      <a:pt x="152" y="275"/>
                      <a:pt x="152" y="275"/>
                    </a:cubicBezTo>
                    <a:cubicBezTo>
                      <a:pt x="142" y="279"/>
                      <a:pt x="131" y="281"/>
                      <a:pt x="120" y="281"/>
                    </a:cubicBezTo>
                    <a:cubicBezTo>
                      <a:pt x="75" y="281"/>
                      <a:pt x="38" y="244"/>
                      <a:pt x="38" y="199"/>
                    </a:cubicBezTo>
                    <a:cubicBezTo>
                      <a:pt x="38" y="168"/>
                      <a:pt x="56" y="139"/>
                      <a:pt x="84" y="125"/>
                    </a:cubicBezTo>
                    <a:cubicBezTo>
                      <a:pt x="100" y="118"/>
                      <a:pt x="100" y="118"/>
                      <a:pt x="100" y="118"/>
                    </a:cubicBezTo>
                    <a:cubicBezTo>
                      <a:pt x="104" y="101"/>
                      <a:pt x="104" y="101"/>
                      <a:pt x="104" y="101"/>
                    </a:cubicBezTo>
                    <a:cubicBezTo>
                      <a:pt x="113" y="64"/>
                      <a:pt x="146" y="38"/>
                      <a:pt x="184" y="38"/>
                    </a:cubicBezTo>
                    <a:cubicBezTo>
                      <a:pt x="222" y="38"/>
                      <a:pt x="254" y="64"/>
                      <a:pt x="263" y="101"/>
                    </a:cubicBezTo>
                    <a:cubicBezTo>
                      <a:pt x="268" y="118"/>
                      <a:pt x="268" y="118"/>
                      <a:pt x="268" y="118"/>
                    </a:cubicBezTo>
                    <a:cubicBezTo>
                      <a:pt x="283" y="125"/>
                      <a:pt x="283" y="125"/>
                      <a:pt x="283" y="125"/>
                    </a:cubicBezTo>
                    <a:cubicBezTo>
                      <a:pt x="312" y="139"/>
                      <a:pt x="329" y="168"/>
                      <a:pt x="329" y="199"/>
                    </a:cubicBezTo>
                    <a:cubicBezTo>
                      <a:pt x="329" y="244"/>
                      <a:pt x="292" y="281"/>
                      <a:pt x="247" y="281"/>
                    </a:cubicBezTo>
                    <a:cubicBezTo>
                      <a:pt x="236" y="281"/>
                      <a:pt x="226" y="279"/>
                      <a:pt x="216" y="275"/>
                    </a:cubicBezTo>
                    <a:cubicBezTo>
                      <a:pt x="197" y="296"/>
                      <a:pt x="197" y="296"/>
                      <a:pt x="197" y="296"/>
                    </a:cubicBezTo>
                    <a:cubicBezTo>
                      <a:pt x="198" y="309"/>
                      <a:pt x="198" y="309"/>
                      <a:pt x="198" y="309"/>
                    </a:cubicBezTo>
                    <a:cubicBezTo>
                      <a:pt x="213" y="315"/>
                      <a:pt x="230" y="319"/>
                      <a:pt x="247" y="319"/>
                    </a:cubicBezTo>
                    <a:cubicBezTo>
                      <a:pt x="313" y="319"/>
                      <a:pt x="367" y="265"/>
                      <a:pt x="367" y="199"/>
                    </a:cubicBezTo>
                    <a:cubicBezTo>
                      <a:pt x="367" y="152"/>
                      <a:pt x="340" y="111"/>
                      <a:pt x="300" y="92"/>
                    </a:cubicBezTo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50" name="Freeform 142"/>
              <p:cNvSpPr/>
              <p:nvPr/>
            </p:nvSpPr>
            <p:spPr bwMode="auto">
              <a:xfrm>
                <a:off x="9645736" y="3413199"/>
                <a:ext cx="1604518" cy="1343696"/>
              </a:xfrm>
              <a:custGeom>
                <a:gdLst>
                  <a:gd name="T0" fmla="*/ 133 w 291"/>
                  <a:gd name="T1" fmla="*/ 226 h 243"/>
                  <a:gd name="T2" fmla="*/ 137 w 291"/>
                  <a:gd name="T3" fmla="*/ 224 h 243"/>
                  <a:gd name="T4" fmla="*/ 146 w 291"/>
                  <a:gd name="T5" fmla="*/ 138 h 243"/>
                  <a:gd name="T6" fmla="*/ 154 w 291"/>
                  <a:gd name="T7" fmla="*/ 224 h 243"/>
                  <a:gd name="T8" fmla="*/ 159 w 291"/>
                  <a:gd name="T9" fmla="*/ 226 h 243"/>
                  <a:gd name="T10" fmla="*/ 214 w 291"/>
                  <a:gd name="T11" fmla="*/ 194 h 243"/>
                  <a:gd name="T12" fmla="*/ 178 w 291"/>
                  <a:gd name="T13" fmla="*/ 237 h 243"/>
                  <a:gd name="T14" fmla="*/ 209 w 291"/>
                  <a:gd name="T15" fmla="*/ 243 h 243"/>
                  <a:gd name="T16" fmla="*/ 291 w 291"/>
                  <a:gd name="T17" fmla="*/ 161 h 243"/>
                  <a:gd name="T18" fmla="*/ 245 w 291"/>
                  <a:gd name="T19" fmla="*/ 87 h 243"/>
                  <a:gd name="T20" fmla="*/ 230 w 291"/>
                  <a:gd name="T21" fmla="*/ 80 h 243"/>
                  <a:gd name="T22" fmla="*/ 225 w 291"/>
                  <a:gd name="T23" fmla="*/ 63 h 243"/>
                  <a:gd name="T24" fmla="*/ 146 w 291"/>
                  <a:gd name="T25" fmla="*/ 0 h 243"/>
                  <a:gd name="T26" fmla="*/ 66 w 291"/>
                  <a:gd name="T27" fmla="*/ 63 h 243"/>
                  <a:gd name="T28" fmla="*/ 62 w 291"/>
                  <a:gd name="T29" fmla="*/ 80 h 243"/>
                  <a:gd name="T30" fmla="*/ 46 w 291"/>
                  <a:gd name="T31" fmla="*/ 87 h 243"/>
                  <a:gd name="T32" fmla="*/ 0 w 291"/>
                  <a:gd name="T33" fmla="*/ 161 h 243"/>
                  <a:gd name="T34" fmla="*/ 82 w 291"/>
                  <a:gd name="T35" fmla="*/ 243 h 243"/>
                  <a:gd name="T36" fmla="*/ 114 w 291"/>
                  <a:gd name="T37" fmla="*/ 237 h 243"/>
                  <a:gd name="T38" fmla="*/ 77 w 291"/>
                  <a:gd name="T39" fmla="*/ 194 h 243"/>
                  <a:gd name="T40" fmla="*/ 133 w 291"/>
                  <a:gd name="T41" fmla="*/ 226 h 2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91" h="243">
                    <a:moveTo>
                      <a:pt x="133" y="226"/>
                    </a:moveTo>
                    <a:cubicBezTo>
                      <a:pt x="137" y="224"/>
                      <a:pt x="137" y="224"/>
                      <a:pt x="137" y="224"/>
                    </a:cubicBezTo>
                    <a:cubicBezTo>
                      <a:pt x="146" y="138"/>
                      <a:pt x="146" y="138"/>
                      <a:pt x="146" y="138"/>
                    </a:cubicBezTo>
                    <a:cubicBezTo>
                      <a:pt x="154" y="224"/>
                      <a:pt x="154" y="224"/>
                      <a:pt x="154" y="224"/>
                    </a:cubicBezTo>
                    <a:cubicBezTo>
                      <a:pt x="159" y="226"/>
                      <a:pt x="159" y="226"/>
                      <a:pt x="159" y="226"/>
                    </a:cubicBezTo>
                    <a:cubicBezTo>
                      <a:pt x="214" y="194"/>
                      <a:pt x="214" y="194"/>
                      <a:pt x="214" y="194"/>
                    </a:cubicBezTo>
                    <a:cubicBezTo>
                      <a:pt x="178" y="237"/>
                      <a:pt x="178" y="237"/>
                      <a:pt x="178" y="237"/>
                    </a:cubicBezTo>
                    <a:cubicBezTo>
                      <a:pt x="188" y="241"/>
                      <a:pt x="198" y="243"/>
                      <a:pt x="209" y="243"/>
                    </a:cubicBezTo>
                    <a:cubicBezTo>
                      <a:pt x="254" y="243"/>
                      <a:pt x="291" y="206"/>
                      <a:pt x="291" y="161"/>
                    </a:cubicBezTo>
                    <a:cubicBezTo>
                      <a:pt x="291" y="130"/>
                      <a:pt x="274" y="101"/>
                      <a:pt x="245" y="87"/>
                    </a:cubicBezTo>
                    <a:cubicBezTo>
                      <a:pt x="230" y="80"/>
                      <a:pt x="230" y="80"/>
                      <a:pt x="230" y="80"/>
                    </a:cubicBezTo>
                    <a:cubicBezTo>
                      <a:pt x="225" y="63"/>
                      <a:pt x="225" y="63"/>
                      <a:pt x="225" y="63"/>
                    </a:cubicBezTo>
                    <a:cubicBezTo>
                      <a:pt x="216" y="26"/>
                      <a:pt x="184" y="0"/>
                      <a:pt x="146" y="0"/>
                    </a:cubicBezTo>
                    <a:cubicBezTo>
                      <a:pt x="108" y="0"/>
                      <a:pt x="75" y="26"/>
                      <a:pt x="66" y="63"/>
                    </a:cubicBezTo>
                    <a:cubicBezTo>
                      <a:pt x="62" y="80"/>
                      <a:pt x="62" y="80"/>
                      <a:pt x="62" y="80"/>
                    </a:cubicBezTo>
                    <a:cubicBezTo>
                      <a:pt x="46" y="87"/>
                      <a:pt x="46" y="87"/>
                      <a:pt x="46" y="87"/>
                    </a:cubicBezTo>
                    <a:cubicBezTo>
                      <a:pt x="18" y="101"/>
                      <a:pt x="0" y="130"/>
                      <a:pt x="0" y="161"/>
                    </a:cubicBezTo>
                    <a:cubicBezTo>
                      <a:pt x="0" y="206"/>
                      <a:pt x="37" y="243"/>
                      <a:pt x="82" y="243"/>
                    </a:cubicBezTo>
                    <a:cubicBezTo>
                      <a:pt x="93" y="243"/>
                      <a:pt x="104" y="241"/>
                      <a:pt x="114" y="237"/>
                    </a:cubicBezTo>
                    <a:cubicBezTo>
                      <a:pt x="77" y="194"/>
                      <a:pt x="77" y="194"/>
                      <a:pt x="77" y="194"/>
                    </a:cubicBezTo>
                    <a:cubicBezTo>
                      <a:pt x="133" y="226"/>
                      <a:pt x="133" y="226"/>
                      <a:pt x="133" y="226"/>
                    </a:cubicBezTo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51" name="Freeform 143"/>
              <p:cNvSpPr/>
              <p:nvPr/>
            </p:nvSpPr>
            <p:spPr bwMode="auto">
              <a:xfrm>
                <a:off x="10071900" y="4174705"/>
                <a:ext cx="754519" cy="1311093"/>
              </a:xfrm>
              <a:custGeom>
                <a:gdLst>
                  <a:gd name="T0" fmla="*/ 238 w 324"/>
                  <a:gd name="T1" fmla="*/ 235 h 563"/>
                  <a:gd name="T2" fmla="*/ 324 w 324"/>
                  <a:gd name="T3" fmla="*/ 133 h 563"/>
                  <a:gd name="T4" fmla="*/ 194 w 324"/>
                  <a:gd name="T5" fmla="*/ 209 h 563"/>
                  <a:gd name="T6" fmla="*/ 184 w 324"/>
                  <a:gd name="T7" fmla="*/ 216 h 563"/>
                  <a:gd name="T8" fmla="*/ 182 w 324"/>
                  <a:gd name="T9" fmla="*/ 205 h 563"/>
                  <a:gd name="T10" fmla="*/ 163 w 324"/>
                  <a:gd name="T11" fmla="*/ 0 h 563"/>
                  <a:gd name="T12" fmla="*/ 141 w 324"/>
                  <a:gd name="T13" fmla="*/ 205 h 563"/>
                  <a:gd name="T14" fmla="*/ 141 w 324"/>
                  <a:gd name="T15" fmla="*/ 216 h 563"/>
                  <a:gd name="T16" fmla="*/ 132 w 324"/>
                  <a:gd name="T17" fmla="*/ 209 h 563"/>
                  <a:gd name="T18" fmla="*/ 0 w 324"/>
                  <a:gd name="T19" fmla="*/ 133 h 563"/>
                  <a:gd name="T20" fmla="*/ 87 w 324"/>
                  <a:gd name="T21" fmla="*/ 235 h 563"/>
                  <a:gd name="T22" fmla="*/ 130 w 324"/>
                  <a:gd name="T23" fmla="*/ 285 h 563"/>
                  <a:gd name="T24" fmla="*/ 127 w 324"/>
                  <a:gd name="T25" fmla="*/ 316 h 563"/>
                  <a:gd name="T26" fmla="*/ 113 w 324"/>
                  <a:gd name="T27" fmla="*/ 563 h 563"/>
                  <a:gd name="T28" fmla="*/ 210 w 324"/>
                  <a:gd name="T29" fmla="*/ 563 h 563"/>
                  <a:gd name="T30" fmla="*/ 196 w 324"/>
                  <a:gd name="T31" fmla="*/ 316 h 563"/>
                  <a:gd name="T32" fmla="*/ 194 w 324"/>
                  <a:gd name="T33" fmla="*/ 288 h 563"/>
                  <a:gd name="T34" fmla="*/ 238 w 324"/>
                  <a:gd name="T35" fmla="*/ 235 h 56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324" h="563">
                    <a:moveTo>
                      <a:pt x="238" y="235"/>
                    </a:moveTo>
                    <a:lnTo>
                      <a:pt x="324" y="133"/>
                    </a:lnTo>
                    <a:lnTo>
                      <a:pt x="194" y="209"/>
                    </a:lnTo>
                    <a:lnTo>
                      <a:pt x="184" y="216"/>
                    </a:lnTo>
                    <a:lnTo>
                      <a:pt x="182" y="205"/>
                    </a:lnTo>
                    <a:lnTo>
                      <a:pt x="163" y="0"/>
                    </a:lnTo>
                    <a:lnTo>
                      <a:pt x="141" y="205"/>
                    </a:lnTo>
                    <a:lnTo>
                      <a:pt x="141" y="216"/>
                    </a:lnTo>
                    <a:lnTo>
                      <a:pt x="132" y="209"/>
                    </a:lnTo>
                    <a:lnTo>
                      <a:pt x="0" y="133"/>
                    </a:lnTo>
                    <a:lnTo>
                      <a:pt x="87" y="235"/>
                    </a:lnTo>
                    <a:lnTo>
                      <a:pt x="130" y="285"/>
                    </a:lnTo>
                    <a:lnTo>
                      <a:pt x="127" y="316"/>
                    </a:lnTo>
                    <a:lnTo>
                      <a:pt x="113" y="563"/>
                    </a:lnTo>
                    <a:lnTo>
                      <a:pt x="210" y="563"/>
                    </a:lnTo>
                    <a:lnTo>
                      <a:pt x="196" y="316"/>
                    </a:lnTo>
                    <a:lnTo>
                      <a:pt x="194" y="288"/>
                    </a:lnTo>
                    <a:lnTo>
                      <a:pt x="238" y="235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52" name="Oval 167"/>
              <p:cNvSpPr>
                <a:spLocks noChangeArrowheads="1"/>
              </p:cNvSpPr>
              <p:nvPr/>
            </p:nvSpPr>
            <p:spPr bwMode="auto">
              <a:xfrm>
                <a:off x="4517800" y="3280460"/>
                <a:ext cx="1327395" cy="1332052"/>
              </a:xfrm>
              <a:prstGeom prst="ellipse">
                <a:avLst/>
              </a:pr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53" name="Freeform 168"/>
              <p:cNvSpPr/>
              <p:nvPr/>
            </p:nvSpPr>
            <p:spPr bwMode="auto">
              <a:xfrm>
                <a:off x="4808896" y="3804432"/>
                <a:ext cx="721917" cy="1681366"/>
              </a:xfrm>
              <a:custGeom>
                <a:gdLst>
                  <a:gd name="T0" fmla="*/ 310 w 310"/>
                  <a:gd name="T1" fmla="*/ 128 h 722"/>
                  <a:gd name="T2" fmla="*/ 178 w 310"/>
                  <a:gd name="T3" fmla="*/ 204 h 722"/>
                  <a:gd name="T4" fmla="*/ 159 w 310"/>
                  <a:gd name="T5" fmla="*/ 0 h 722"/>
                  <a:gd name="T6" fmla="*/ 137 w 310"/>
                  <a:gd name="T7" fmla="*/ 204 h 722"/>
                  <a:gd name="T8" fmla="*/ 0 w 310"/>
                  <a:gd name="T9" fmla="*/ 128 h 722"/>
                  <a:gd name="T10" fmla="*/ 119 w 310"/>
                  <a:gd name="T11" fmla="*/ 273 h 722"/>
                  <a:gd name="T12" fmla="*/ 119 w 310"/>
                  <a:gd name="T13" fmla="*/ 722 h 722"/>
                  <a:gd name="T14" fmla="*/ 185 w 310"/>
                  <a:gd name="T15" fmla="*/ 722 h 722"/>
                  <a:gd name="T16" fmla="*/ 185 w 310"/>
                  <a:gd name="T17" fmla="*/ 273 h 722"/>
                  <a:gd name="T18" fmla="*/ 310 w 310"/>
                  <a:gd name="T19" fmla="*/ 128 h 7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10" h="722">
                    <a:moveTo>
                      <a:pt x="310" y="128"/>
                    </a:moveTo>
                    <a:lnTo>
                      <a:pt x="178" y="204"/>
                    </a:lnTo>
                    <a:lnTo>
                      <a:pt x="159" y="0"/>
                    </a:lnTo>
                    <a:lnTo>
                      <a:pt x="137" y="204"/>
                    </a:lnTo>
                    <a:lnTo>
                      <a:pt x="0" y="128"/>
                    </a:lnTo>
                    <a:lnTo>
                      <a:pt x="119" y="273"/>
                    </a:lnTo>
                    <a:lnTo>
                      <a:pt x="119" y="722"/>
                    </a:lnTo>
                    <a:lnTo>
                      <a:pt x="185" y="722"/>
                    </a:lnTo>
                    <a:lnTo>
                      <a:pt x="185" y="273"/>
                    </a:lnTo>
                    <a:lnTo>
                      <a:pt x="310" y="128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</p:grpSp>
        <p:sp>
          <p:nvSpPr>
            <p:cNvPr id="54" name="Freeform 202"/>
            <p:cNvSpPr/>
            <p:nvPr/>
          </p:nvSpPr>
          <p:spPr bwMode="auto">
            <a:xfrm>
              <a:off x="6527523" y="4910871"/>
              <a:ext cx="44247" cy="60548"/>
            </a:xfrm>
            <a:custGeom>
              <a:gdLst>
                <a:gd name="T0" fmla="*/ 0 w 8"/>
                <a:gd name="T1" fmla="*/ 0 h 11"/>
                <a:gd name="T2" fmla="*/ 0 w 8"/>
                <a:gd name="T3" fmla="*/ 0 h 11"/>
                <a:gd name="T4" fmla="*/ 0 w 8"/>
                <a:gd name="T5" fmla="*/ 0 h 11"/>
                <a:gd name="T6" fmla="*/ 8 w 8"/>
                <a:gd name="T7" fmla="*/ 11 h 11"/>
                <a:gd name="T8" fmla="*/ 8 w 8"/>
                <a:gd name="T9" fmla="*/ 10 h 11"/>
                <a:gd name="T10" fmla="*/ 0 w 8"/>
                <a:gd name="T11" fmla="*/ 0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" h="1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"/>
                    <a:pt x="4" y="5"/>
                    <a:pt x="8" y="11"/>
                  </a:cubicBezTo>
                  <a:cubicBezTo>
                    <a:pt x="8" y="10"/>
                    <a:pt x="8" y="10"/>
                    <a:pt x="8" y="10"/>
                  </a:cubicBezTo>
                  <a:cubicBezTo>
                    <a:pt x="3" y="4"/>
                    <a:pt x="0" y="0"/>
                    <a:pt x="0" y="0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solidFill>
                  <a:schemeClr val="bg1"/>
                </a:solidFill>
                <a:latin typeface="Source Sans Pro" charset="0"/>
              </a:endParaRPr>
            </a:p>
          </p:txBody>
        </p:sp>
        <p:sp>
          <p:nvSpPr>
            <p:cNvPr id="55" name="Freeform 203"/>
            <p:cNvSpPr/>
            <p:nvPr/>
          </p:nvSpPr>
          <p:spPr bwMode="auto">
            <a:xfrm>
              <a:off x="6571770" y="4964431"/>
              <a:ext cx="93151" cy="128083"/>
            </a:xfrm>
            <a:custGeom>
              <a:gdLst>
                <a:gd name="T0" fmla="*/ 0 w 17"/>
                <a:gd name="T1" fmla="*/ 0 h 23"/>
                <a:gd name="T2" fmla="*/ 0 w 17"/>
                <a:gd name="T3" fmla="*/ 1 h 23"/>
                <a:gd name="T4" fmla="*/ 17 w 17"/>
                <a:gd name="T5" fmla="*/ 23 h 23"/>
                <a:gd name="T6" fmla="*/ 17 w 17"/>
                <a:gd name="T7" fmla="*/ 22 h 23"/>
                <a:gd name="T8" fmla="*/ 0 w 17"/>
                <a:gd name="T9" fmla="*/ 0 h 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23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5" y="6"/>
                    <a:pt x="10" y="14"/>
                    <a:pt x="17" y="23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0" y="13"/>
                    <a:pt x="5" y="6"/>
                    <a:pt x="0" y="0"/>
                  </a:cubicBezTo>
                </a:path>
              </a:pathLst>
            </a:custGeom>
            <a:solidFill>
              <a:srgbClr val="96935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solidFill>
                  <a:schemeClr val="bg1"/>
                </a:solidFill>
                <a:latin typeface="Source Sans Pro" charset="0"/>
              </a:endParaRPr>
            </a:p>
          </p:txBody>
        </p:sp>
        <p:sp>
          <p:nvSpPr>
            <p:cNvPr id="56" name="Freeform 204"/>
            <p:cNvSpPr/>
            <p:nvPr/>
          </p:nvSpPr>
          <p:spPr bwMode="auto">
            <a:xfrm>
              <a:off x="6664920" y="5085529"/>
              <a:ext cx="104795" cy="144383"/>
            </a:xfrm>
            <a:custGeom>
              <a:gdLst>
                <a:gd name="T0" fmla="*/ 0 w 19"/>
                <a:gd name="T1" fmla="*/ 0 h 26"/>
                <a:gd name="T2" fmla="*/ 0 w 19"/>
                <a:gd name="T3" fmla="*/ 1 h 26"/>
                <a:gd name="T4" fmla="*/ 18 w 19"/>
                <a:gd name="T5" fmla="*/ 26 h 26"/>
                <a:gd name="T6" fmla="*/ 19 w 19"/>
                <a:gd name="T7" fmla="*/ 26 h 26"/>
                <a:gd name="T8" fmla="*/ 0 w 19"/>
                <a:gd name="T9" fmla="*/ 0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9" h="26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6" y="8"/>
                    <a:pt x="12" y="16"/>
                    <a:pt x="18" y="26"/>
                  </a:cubicBezTo>
                  <a:cubicBezTo>
                    <a:pt x="19" y="26"/>
                    <a:pt x="19" y="26"/>
                    <a:pt x="19" y="26"/>
                  </a:cubicBezTo>
                  <a:cubicBezTo>
                    <a:pt x="12" y="16"/>
                    <a:pt x="6" y="7"/>
                    <a:pt x="0" y="0"/>
                  </a:cubicBezTo>
                </a:path>
              </a:pathLst>
            </a:custGeom>
            <a:solidFill>
              <a:srgbClr val="ABA9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solidFill>
                  <a:schemeClr val="bg1"/>
                </a:solidFill>
                <a:latin typeface="Source Sans Pro" charset="0"/>
              </a:endParaRPr>
            </a:p>
          </p:txBody>
        </p:sp>
        <p:grpSp>
          <p:nvGrpSpPr>
            <p:cNvPr id="57" name="Group 3"/>
            <p:cNvGrpSpPr/>
            <p:nvPr/>
          </p:nvGrpSpPr>
          <p:grpSpPr>
            <a:xfrm>
              <a:off x="2035309" y="2835283"/>
              <a:ext cx="9212587" cy="2226991"/>
              <a:chOff x="1057259" y="2744845"/>
              <a:chExt cx="11338746" cy="2740954"/>
            </a:xfrm>
            <a:solidFill>
              <a:srgbClr val="0D0D0D"/>
            </a:solidFill>
          </p:grpSpPr>
          <p:sp>
            <p:nvSpPr>
              <p:cNvPr id="58" name="Freeform 101"/>
              <p:cNvSpPr/>
              <p:nvPr/>
            </p:nvSpPr>
            <p:spPr bwMode="auto">
              <a:xfrm>
                <a:off x="2428900" y="3140734"/>
                <a:ext cx="2077257" cy="1809448"/>
              </a:xfrm>
              <a:custGeom>
                <a:gdLst>
                  <a:gd name="T0" fmla="*/ 308 w 377"/>
                  <a:gd name="T1" fmla="*/ 94 h 327"/>
                  <a:gd name="T2" fmla="*/ 189 w 377"/>
                  <a:gd name="T3" fmla="*/ 0 h 327"/>
                  <a:gd name="T4" fmla="*/ 69 w 377"/>
                  <a:gd name="T5" fmla="*/ 94 h 327"/>
                  <a:gd name="T6" fmla="*/ 0 w 377"/>
                  <a:gd name="T7" fmla="*/ 204 h 327"/>
                  <a:gd name="T8" fmla="*/ 124 w 377"/>
                  <a:gd name="T9" fmla="*/ 327 h 327"/>
                  <a:gd name="T10" fmla="*/ 174 w 377"/>
                  <a:gd name="T11" fmla="*/ 317 h 327"/>
                  <a:gd name="T12" fmla="*/ 175 w 377"/>
                  <a:gd name="T13" fmla="*/ 304 h 327"/>
                  <a:gd name="T14" fmla="*/ 156 w 377"/>
                  <a:gd name="T15" fmla="*/ 282 h 327"/>
                  <a:gd name="T16" fmla="*/ 124 w 377"/>
                  <a:gd name="T17" fmla="*/ 289 h 327"/>
                  <a:gd name="T18" fmla="*/ 39 w 377"/>
                  <a:gd name="T19" fmla="*/ 204 h 327"/>
                  <a:gd name="T20" fmla="*/ 86 w 377"/>
                  <a:gd name="T21" fmla="*/ 128 h 327"/>
                  <a:gd name="T22" fmla="*/ 102 w 377"/>
                  <a:gd name="T23" fmla="*/ 120 h 327"/>
                  <a:gd name="T24" fmla="*/ 107 w 377"/>
                  <a:gd name="T25" fmla="*/ 103 h 327"/>
                  <a:gd name="T26" fmla="*/ 189 w 377"/>
                  <a:gd name="T27" fmla="*/ 39 h 327"/>
                  <a:gd name="T28" fmla="*/ 271 w 377"/>
                  <a:gd name="T29" fmla="*/ 103 h 327"/>
                  <a:gd name="T30" fmla="*/ 275 w 377"/>
                  <a:gd name="T31" fmla="*/ 120 h 327"/>
                  <a:gd name="T32" fmla="*/ 291 w 377"/>
                  <a:gd name="T33" fmla="*/ 128 h 327"/>
                  <a:gd name="T34" fmla="*/ 338 w 377"/>
                  <a:gd name="T35" fmla="*/ 204 h 327"/>
                  <a:gd name="T36" fmla="*/ 254 w 377"/>
                  <a:gd name="T37" fmla="*/ 289 h 327"/>
                  <a:gd name="T38" fmla="*/ 222 w 377"/>
                  <a:gd name="T39" fmla="*/ 282 h 327"/>
                  <a:gd name="T40" fmla="*/ 203 w 377"/>
                  <a:gd name="T41" fmla="*/ 304 h 327"/>
                  <a:gd name="T42" fmla="*/ 204 w 377"/>
                  <a:gd name="T43" fmla="*/ 317 h 327"/>
                  <a:gd name="T44" fmla="*/ 254 w 377"/>
                  <a:gd name="T45" fmla="*/ 327 h 327"/>
                  <a:gd name="T46" fmla="*/ 377 w 377"/>
                  <a:gd name="T47" fmla="*/ 204 h 327"/>
                  <a:gd name="T48" fmla="*/ 308 w 377"/>
                  <a:gd name="T49" fmla="*/ 94 h 32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77" h="327">
                    <a:moveTo>
                      <a:pt x="308" y="94"/>
                    </a:moveTo>
                    <a:cubicBezTo>
                      <a:pt x="295" y="40"/>
                      <a:pt x="247" y="0"/>
                      <a:pt x="189" y="0"/>
                    </a:cubicBezTo>
                    <a:cubicBezTo>
                      <a:pt x="131" y="0"/>
                      <a:pt x="82" y="40"/>
                      <a:pt x="69" y="94"/>
                    </a:cubicBezTo>
                    <a:cubicBezTo>
                      <a:pt x="28" y="114"/>
                      <a:pt x="0" y="156"/>
                      <a:pt x="0" y="204"/>
                    </a:cubicBezTo>
                    <a:cubicBezTo>
                      <a:pt x="0" y="272"/>
                      <a:pt x="56" y="327"/>
                      <a:pt x="124" y="327"/>
                    </a:cubicBezTo>
                    <a:cubicBezTo>
                      <a:pt x="142" y="327"/>
                      <a:pt x="159" y="324"/>
                      <a:pt x="174" y="317"/>
                    </a:cubicBezTo>
                    <a:cubicBezTo>
                      <a:pt x="175" y="304"/>
                      <a:pt x="175" y="304"/>
                      <a:pt x="175" y="304"/>
                    </a:cubicBezTo>
                    <a:cubicBezTo>
                      <a:pt x="156" y="282"/>
                      <a:pt x="156" y="282"/>
                      <a:pt x="156" y="282"/>
                    </a:cubicBezTo>
                    <a:cubicBezTo>
                      <a:pt x="146" y="286"/>
                      <a:pt x="135" y="289"/>
                      <a:pt x="124" y="289"/>
                    </a:cubicBezTo>
                    <a:cubicBezTo>
                      <a:pt x="77" y="289"/>
                      <a:pt x="39" y="251"/>
                      <a:pt x="39" y="204"/>
                    </a:cubicBezTo>
                    <a:cubicBezTo>
                      <a:pt x="39" y="172"/>
                      <a:pt x="57" y="143"/>
                      <a:pt x="86" y="128"/>
                    </a:cubicBezTo>
                    <a:cubicBezTo>
                      <a:pt x="102" y="120"/>
                      <a:pt x="102" y="120"/>
                      <a:pt x="102" y="120"/>
                    </a:cubicBezTo>
                    <a:cubicBezTo>
                      <a:pt x="107" y="103"/>
                      <a:pt x="107" y="103"/>
                      <a:pt x="107" y="103"/>
                    </a:cubicBezTo>
                    <a:cubicBezTo>
                      <a:pt x="116" y="65"/>
                      <a:pt x="150" y="39"/>
                      <a:pt x="189" y="39"/>
                    </a:cubicBezTo>
                    <a:cubicBezTo>
                      <a:pt x="228" y="39"/>
                      <a:pt x="261" y="65"/>
                      <a:pt x="271" y="103"/>
                    </a:cubicBezTo>
                    <a:cubicBezTo>
                      <a:pt x="275" y="120"/>
                      <a:pt x="275" y="120"/>
                      <a:pt x="275" y="120"/>
                    </a:cubicBezTo>
                    <a:cubicBezTo>
                      <a:pt x="291" y="128"/>
                      <a:pt x="291" y="128"/>
                      <a:pt x="291" y="128"/>
                    </a:cubicBezTo>
                    <a:cubicBezTo>
                      <a:pt x="320" y="143"/>
                      <a:pt x="338" y="172"/>
                      <a:pt x="338" y="204"/>
                    </a:cubicBezTo>
                    <a:cubicBezTo>
                      <a:pt x="338" y="251"/>
                      <a:pt x="300" y="289"/>
                      <a:pt x="254" y="289"/>
                    </a:cubicBezTo>
                    <a:cubicBezTo>
                      <a:pt x="243" y="289"/>
                      <a:pt x="232" y="286"/>
                      <a:pt x="222" y="282"/>
                    </a:cubicBezTo>
                    <a:cubicBezTo>
                      <a:pt x="203" y="304"/>
                      <a:pt x="203" y="304"/>
                      <a:pt x="203" y="304"/>
                    </a:cubicBezTo>
                    <a:cubicBezTo>
                      <a:pt x="204" y="317"/>
                      <a:pt x="204" y="317"/>
                      <a:pt x="204" y="317"/>
                    </a:cubicBezTo>
                    <a:cubicBezTo>
                      <a:pt x="219" y="324"/>
                      <a:pt x="236" y="327"/>
                      <a:pt x="254" y="327"/>
                    </a:cubicBezTo>
                    <a:cubicBezTo>
                      <a:pt x="322" y="327"/>
                      <a:pt x="377" y="272"/>
                      <a:pt x="377" y="204"/>
                    </a:cubicBezTo>
                    <a:cubicBezTo>
                      <a:pt x="377" y="156"/>
                      <a:pt x="349" y="114"/>
                      <a:pt x="308" y="94"/>
                    </a:cubicBezTo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59" name="Freeform 105"/>
              <p:cNvSpPr/>
              <p:nvPr/>
            </p:nvSpPr>
            <p:spPr bwMode="auto">
              <a:xfrm>
                <a:off x="2645475" y="3357309"/>
                <a:ext cx="1646435" cy="1380956"/>
              </a:xfrm>
              <a:custGeom>
                <a:gdLst>
                  <a:gd name="T0" fmla="*/ 136 w 299"/>
                  <a:gd name="T1" fmla="*/ 232 h 250"/>
                  <a:gd name="T2" fmla="*/ 141 w 299"/>
                  <a:gd name="T3" fmla="*/ 230 h 250"/>
                  <a:gd name="T4" fmla="*/ 150 w 299"/>
                  <a:gd name="T5" fmla="*/ 142 h 250"/>
                  <a:gd name="T6" fmla="*/ 159 w 299"/>
                  <a:gd name="T7" fmla="*/ 230 h 250"/>
                  <a:gd name="T8" fmla="*/ 163 w 299"/>
                  <a:gd name="T9" fmla="*/ 232 h 250"/>
                  <a:gd name="T10" fmla="*/ 220 w 299"/>
                  <a:gd name="T11" fmla="*/ 199 h 250"/>
                  <a:gd name="T12" fmla="*/ 183 w 299"/>
                  <a:gd name="T13" fmla="*/ 243 h 250"/>
                  <a:gd name="T14" fmla="*/ 215 w 299"/>
                  <a:gd name="T15" fmla="*/ 250 h 250"/>
                  <a:gd name="T16" fmla="*/ 299 w 299"/>
                  <a:gd name="T17" fmla="*/ 165 h 250"/>
                  <a:gd name="T18" fmla="*/ 252 w 299"/>
                  <a:gd name="T19" fmla="*/ 89 h 250"/>
                  <a:gd name="T20" fmla="*/ 236 w 299"/>
                  <a:gd name="T21" fmla="*/ 81 h 250"/>
                  <a:gd name="T22" fmla="*/ 232 w 299"/>
                  <a:gd name="T23" fmla="*/ 64 h 250"/>
                  <a:gd name="T24" fmla="*/ 150 w 299"/>
                  <a:gd name="T25" fmla="*/ 0 h 250"/>
                  <a:gd name="T26" fmla="*/ 68 w 299"/>
                  <a:gd name="T27" fmla="*/ 64 h 250"/>
                  <a:gd name="T28" fmla="*/ 63 w 299"/>
                  <a:gd name="T29" fmla="*/ 81 h 250"/>
                  <a:gd name="T30" fmla="*/ 47 w 299"/>
                  <a:gd name="T31" fmla="*/ 89 h 250"/>
                  <a:gd name="T32" fmla="*/ 0 w 299"/>
                  <a:gd name="T33" fmla="*/ 165 h 250"/>
                  <a:gd name="T34" fmla="*/ 85 w 299"/>
                  <a:gd name="T35" fmla="*/ 250 h 250"/>
                  <a:gd name="T36" fmla="*/ 117 w 299"/>
                  <a:gd name="T37" fmla="*/ 243 h 250"/>
                  <a:gd name="T38" fmla="*/ 79 w 299"/>
                  <a:gd name="T39" fmla="*/ 199 h 250"/>
                  <a:gd name="T40" fmla="*/ 136 w 299"/>
                  <a:gd name="T41" fmla="*/ 232 h 2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99" h="250">
                    <a:moveTo>
                      <a:pt x="136" y="232"/>
                    </a:moveTo>
                    <a:cubicBezTo>
                      <a:pt x="141" y="230"/>
                      <a:pt x="141" y="230"/>
                      <a:pt x="141" y="230"/>
                    </a:cubicBezTo>
                    <a:cubicBezTo>
                      <a:pt x="150" y="142"/>
                      <a:pt x="150" y="142"/>
                      <a:pt x="150" y="142"/>
                    </a:cubicBezTo>
                    <a:cubicBezTo>
                      <a:pt x="159" y="230"/>
                      <a:pt x="159" y="230"/>
                      <a:pt x="159" y="230"/>
                    </a:cubicBezTo>
                    <a:cubicBezTo>
                      <a:pt x="163" y="232"/>
                      <a:pt x="163" y="232"/>
                      <a:pt x="163" y="232"/>
                    </a:cubicBezTo>
                    <a:cubicBezTo>
                      <a:pt x="220" y="199"/>
                      <a:pt x="220" y="199"/>
                      <a:pt x="220" y="199"/>
                    </a:cubicBezTo>
                    <a:cubicBezTo>
                      <a:pt x="183" y="243"/>
                      <a:pt x="183" y="243"/>
                      <a:pt x="183" y="243"/>
                    </a:cubicBezTo>
                    <a:cubicBezTo>
                      <a:pt x="193" y="247"/>
                      <a:pt x="204" y="250"/>
                      <a:pt x="215" y="250"/>
                    </a:cubicBezTo>
                    <a:cubicBezTo>
                      <a:pt x="261" y="250"/>
                      <a:pt x="299" y="212"/>
                      <a:pt x="299" y="165"/>
                    </a:cubicBezTo>
                    <a:cubicBezTo>
                      <a:pt x="299" y="133"/>
                      <a:pt x="281" y="104"/>
                      <a:pt x="252" y="89"/>
                    </a:cubicBezTo>
                    <a:cubicBezTo>
                      <a:pt x="236" y="81"/>
                      <a:pt x="236" y="81"/>
                      <a:pt x="236" y="81"/>
                    </a:cubicBezTo>
                    <a:cubicBezTo>
                      <a:pt x="232" y="64"/>
                      <a:pt x="232" y="64"/>
                      <a:pt x="232" y="64"/>
                    </a:cubicBezTo>
                    <a:cubicBezTo>
                      <a:pt x="222" y="26"/>
                      <a:pt x="189" y="0"/>
                      <a:pt x="150" y="0"/>
                    </a:cubicBezTo>
                    <a:cubicBezTo>
                      <a:pt x="111" y="0"/>
                      <a:pt x="77" y="26"/>
                      <a:pt x="68" y="64"/>
                    </a:cubicBezTo>
                    <a:cubicBezTo>
                      <a:pt x="63" y="81"/>
                      <a:pt x="63" y="81"/>
                      <a:pt x="63" y="81"/>
                    </a:cubicBezTo>
                    <a:cubicBezTo>
                      <a:pt x="47" y="89"/>
                      <a:pt x="47" y="89"/>
                      <a:pt x="47" y="89"/>
                    </a:cubicBezTo>
                    <a:cubicBezTo>
                      <a:pt x="18" y="104"/>
                      <a:pt x="0" y="133"/>
                      <a:pt x="0" y="165"/>
                    </a:cubicBezTo>
                    <a:cubicBezTo>
                      <a:pt x="0" y="212"/>
                      <a:pt x="38" y="250"/>
                      <a:pt x="85" y="250"/>
                    </a:cubicBezTo>
                    <a:cubicBezTo>
                      <a:pt x="96" y="250"/>
                      <a:pt x="107" y="247"/>
                      <a:pt x="117" y="243"/>
                    </a:cubicBezTo>
                    <a:cubicBezTo>
                      <a:pt x="79" y="199"/>
                      <a:pt x="79" y="199"/>
                      <a:pt x="79" y="199"/>
                    </a:cubicBezTo>
                    <a:cubicBezTo>
                      <a:pt x="136" y="232"/>
                      <a:pt x="136" y="232"/>
                      <a:pt x="136" y="232"/>
                    </a:cubicBezTo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60" name="Freeform 106"/>
              <p:cNvSpPr/>
              <p:nvPr/>
            </p:nvSpPr>
            <p:spPr bwMode="auto">
              <a:xfrm>
                <a:off x="3078625" y="4142102"/>
                <a:ext cx="777807" cy="1343696"/>
              </a:xfrm>
              <a:custGeom>
                <a:gdLst>
                  <a:gd name="T0" fmla="*/ 246 w 334"/>
                  <a:gd name="T1" fmla="*/ 240 h 577"/>
                  <a:gd name="T2" fmla="*/ 334 w 334"/>
                  <a:gd name="T3" fmla="*/ 135 h 577"/>
                  <a:gd name="T4" fmla="*/ 199 w 334"/>
                  <a:gd name="T5" fmla="*/ 214 h 577"/>
                  <a:gd name="T6" fmla="*/ 190 w 334"/>
                  <a:gd name="T7" fmla="*/ 221 h 577"/>
                  <a:gd name="T8" fmla="*/ 190 w 334"/>
                  <a:gd name="T9" fmla="*/ 209 h 577"/>
                  <a:gd name="T10" fmla="*/ 168 w 334"/>
                  <a:gd name="T11" fmla="*/ 0 h 577"/>
                  <a:gd name="T12" fmla="*/ 147 w 334"/>
                  <a:gd name="T13" fmla="*/ 209 h 577"/>
                  <a:gd name="T14" fmla="*/ 145 w 334"/>
                  <a:gd name="T15" fmla="*/ 221 h 577"/>
                  <a:gd name="T16" fmla="*/ 135 w 334"/>
                  <a:gd name="T17" fmla="*/ 214 h 577"/>
                  <a:gd name="T18" fmla="*/ 0 w 334"/>
                  <a:gd name="T19" fmla="*/ 135 h 577"/>
                  <a:gd name="T20" fmla="*/ 90 w 334"/>
                  <a:gd name="T21" fmla="*/ 240 h 577"/>
                  <a:gd name="T22" fmla="*/ 135 w 334"/>
                  <a:gd name="T23" fmla="*/ 292 h 577"/>
                  <a:gd name="T24" fmla="*/ 133 w 334"/>
                  <a:gd name="T25" fmla="*/ 323 h 577"/>
                  <a:gd name="T26" fmla="*/ 119 w 334"/>
                  <a:gd name="T27" fmla="*/ 577 h 577"/>
                  <a:gd name="T28" fmla="*/ 218 w 334"/>
                  <a:gd name="T29" fmla="*/ 577 h 577"/>
                  <a:gd name="T30" fmla="*/ 204 w 334"/>
                  <a:gd name="T31" fmla="*/ 323 h 577"/>
                  <a:gd name="T32" fmla="*/ 201 w 334"/>
                  <a:gd name="T33" fmla="*/ 292 h 577"/>
                  <a:gd name="T34" fmla="*/ 246 w 334"/>
                  <a:gd name="T35" fmla="*/ 240 h 5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334" h="577">
                    <a:moveTo>
                      <a:pt x="246" y="240"/>
                    </a:moveTo>
                    <a:lnTo>
                      <a:pt x="334" y="135"/>
                    </a:lnTo>
                    <a:lnTo>
                      <a:pt x="199" y="214"/>
                    </a:lnTo>
                    <a:lnTo>
                      <a:pt x="190" y="221"/>
                    </a:lnTo>
                    <a:lnTo>
                      <a:pt x="190" y="209"/>
                    </a:lnTo>
                    <a:lnTo>
                      <a:pt x="168" y="0"/>
                    </a:lnTo>
                    <a:lnTo>
                      <a:pt x="147" y="209"/>
                    </a:lnTo>
                    <a:lnTo>
                      <a:pt x="145" y="221"/>
                    </a:lnTo>
                    <a:lnTo>
                      <a:pt x="135" y="214"/>
                    </a:lnTo>
                    <a:lnTo>
                      <a:pt x="0" y="135"/>
                    </a:lnTo>
                    <a:lnTo>
                      <a:pt x="90" y="240"/>
                    </a:lnTo>
                    <a:lnTo>
                      <a:pt x="135" y="292"/>
                    </a:lnTo>
                    <a:lnTo>
                      <a:pt x="133" y="323"/>
                    </a:lnTo>
                    <a:lnTo>
                      <a:pt x="119" y="577"/>
                    </a:lnTo>
                    <a:lnTo>
                      <a:pt x="218" y="577"/>
                    </a:lnTo>
                    <a:lnTo>
                      <a:pt x="204" y="323"/>
                    </a:lnTo>
                    <a:lnTo>
                      <a:pt x="201" y="292"/>
                    </a:lnTo>
                    <a:lnTo>
                      <a:pt x="246" y="240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61" name="Oval 158"/>
              <p:cNvSpPr>
                <a:spLocks noChangeArrowheads="1"/>
              </p:cNvSpPr>
              <p:nvPr/>
            </p:nvSpPr>
            <p:spPr bwMode="auto">
              <a:xfrm>
                <a:off x="1057259" y="3550596"/>
                <a:ext cx="1162053" cy="1166710"/>
              </a:xfrm>
              <a:prstGeom prst="ellipse">
                <a:avLst/>
              </a:pr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62" name="Freeform 159"/>
              <p:cNvSpPr/>
              <p:nvPr/>
            </p:nvSpPr>
            <p:spPr bwMode="auto">
              <a:xfrm>
                <a:off x="1315751" y="4016349"/>
                <a:ext cx="633424" cy="1469449"/>
              </a:xfrm>
              <a:custGeom>
                <a:gdLst>
                  <a:gd name="T0" fmla="*/ 272 w 272"/>
                  <a:gd name="T1" fmla="*/ 111 h 631"/>
                  <a:gd name="T2" fmla="*/ 156 w 272"/>
                  <a:gd name="T3" fmla="*/ 178 h 631"/>
                  <a:gd name="T4" fmla="*/ 138 w 272"/>
                  <a:gd name="T5" fmla="*/ 0 h 631"/>
                  <a:gd name="T6" fmla="*/ 121 w 272"/>
                  <a:gd name="T7" fmla="*/ 178 h 631"/>
                  <a:gd name="T8" fmla="*/ 0 w 272"/>
                  <a:gd name="T9" fmla="*/ 111 h 631"/>
                  <a:gd name="T10" fmla="*/ 104 w 272"/>
                  <a:gd name="T11" fmla="*/ 237 h 631"/>
                  <a:gd name="T12" fmla="*/ 104 w 272"/>
                  <a:gd name="T13" fmla="*/ 631 h 631"/>
                  <a:gd name="T14" fmla="*/ 161 w 272"/>
                  <a:gd name="T15" fmla="*/ 631 h 631"/>
                  <a:gd name="T16" fmla="*/ 161 w 272"/>
                  <a:gd name="T17" fmla="*/ 237 h 631"/>
                  <a:gd name="T18" fmla="*/ 272 w 272"/>
                  <a:gd name="T19" fmla="*/ 111 h 63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72" h="631">
                    <a:moveTo>
                      <a:pt x="272" y="111"/>
                    </a:moveTo>
                    <a:lnTo>
                      <a:pt x="156" y="178"/>
                    </a:lnTo>
                    <a:lnTo>
                      <a:pt x="138" y="0"/>
                    </a:lnTo>
                    <a:lnTo>
                      <a:pt x="121" y="178"/>
                    </a:lnTo>
                    <a:lnTo>
                      <a:pt x="0" y="111"/>
                    </a:lnTo>
                    <a:lnTo>
                      <a:pt x="104" y="237"/>
                    </a:lnTo>
                    <a:lnTo>
                      <a:pt x="104" y="631"/>
                    </a:lnTo>
                    <a:lnTo>
                      <a:pt x="161" y="631"/>
                    </a:lnTo>
                    <a:lnTo>
                      <a:pt x="161" y="237"/>
                    </a:lnTo>
                    <a:lnTo>
                      <a:pt x="272" y="11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63" name="Oval 183"/>
              <p:cNvSpPr>
                <a:spLocks noChangeArrowheads="1"/>
              </p:cNvSpPr>
              <p:nvPr/>
            </p:nvSpPr>
            <p:spPr bwMode="auto">
              <a:xfrm>
                <a:off x="8374232" y="3816075"/>
                <a:ext cx="1001368" cy="1006025"/>
              </a:xfrm>
              <a:prstGeom prst="ellipse">
                <a:avLst/>
              </a:pr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64" name="Freeform 184"/>
              <p:cNvSpPr/>
              <p:nvPr/>
            </p:nvSpPr>
            <p:spPr bwMode="auto">
              <a:xfrm>
                <a:off x="8600122" y="4214294"/>
                <a:ext cx="540273" cy="1271504"/>
              </a:xfrm>
              <a:custGeom>
                <a:gdLst>
                  <a:gd name="T0" fmla="*/ 232 w 232"/>
                  <a:gd name="T1" fmla="*/ 97 h 546"/>
                  <a:gd name="T2" fmla="*/ 132 w 232"/>
                  <a:gd name="T3" fmla="*/ 154 h 546"/>
                  <a:gd name="T4" fmla="*/ 118 w 232"/>
                  <a:gd name="T5" fmla="*/ 0 h 546"/>
                  <a:gd name="T6" fmla="*/ 102 w 232"/>
                  <a:gd name="T7" fmla="*/ 154 h 546"/>
                  <a:gd name="T8" fmla="*/ 0 w 232"/>
                  <a:gd name="T9" fmla="*/ 97 h 546"/>
                  <a:gd name="T10" fmla="*/ 90 w 232"/>
                  <a:gd name="T11" fmla="*/ 207 h 546"/>
                  <a:gd name="T12" fmla="*/ 90 w 232"/>
                  <a:gd name="T13" fmla="*/ 546 h 546"/>
                  <a:gd name="T14" fmla="*/ 137 w 232"/>
                  <a:gd name="T15" fmla="*/ 546 h 546"/>
                  <a:gd name="T16" fmla="*/ 137 w 232"/>
                  <a:gd name="T17" fmla="*/ 207 h 546"/>
                  <a:gd name="T18" fmla="*/ 232 w 232"/>
                  <a:gd name="T19" fmla="*/ 97 h 5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31" h="546">
                    <a:moveTo>
                      <a:pt x="232" y="97"/>
                    </a:moveTo>
                    <a:lnTo>
                      <a:pt x="132" y="154"/>
                    </a:lnTo>
                    <a:lnTo>
                      <a:pt x="118" y="0"/>
                    </a:lnTo>
                    <a:lnTo>
                      <a:pt x="102" y="154"/>
                    </a:lnTo>
                    <a:lnTo>
                      <a:pt x="0" y="97"/>
                    </a:lnTo>
                    <a:lnTo>
                      <a:pt x="90" y="207"/>
                    </a:lnTo>
                    <a:lnTo>
                      <a:pt x="90" y="546"/>
                    </a:lnTo>
                    <a:lnTo>
                      <a:pt x="137" y="546"/>
                    </a:lnTo>
                    <a:lnTo>
                      <a:pt x="137" y="207"/>
                    </a:lnTo>
                    <a:lnTo>
                      <a:pt x="232" y="9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65" name="Freeform 199"/>
              <p:cNvSpPr/>
              <p:nvPr/>
            </p:nvSpPr>
            <p:spPr bwMode="auto">
              <a:xfrm>
                <a:off x="5547114" y="2744845"/>
                <a:ext cx="1956161" cy="2000407"/>
              </a:xfrm>
              <a:custGeom>
                <a:gdLst>
                  <a:gd name="T0" fmla="*/ 261 w 355"/>
                  <a:gd name="T1" fmla="*/ 118 h 362"/>
                  <a:gd name="T2" fmla="*/ 178 w 355"/>
                  <a:gd name="T3" fmla="*/ 0 h 362"/>
                  <a:gd name="T4" fmla="*/ 96 w 355"/>
                  <a:gd name="T5" fmla="*/ 118 h 362"/>
                  <a:gd name="T6" fmla="*/ 165 w 355"/>
                  <a:gd name="T7" fmla="*/ 362 h 362"/>
                  <a:gd name="T8" fmla="*/ 165 w 355"/>
                  <a:gd name="T9" fmla="*/ 311 h 362"/>
                  <a:gd name="T10" fmla="*/ 114 w 355"/>
                  <a:gd name="T11" fmla="*/ 251 h 362"/>
                  <a:gd name="T12" fmla="*/ 169 w 355"/>
                  <a:gd name="T13" fmla="*/ 283 h 362"/>
                  <a:gd name="T14" fmla="*/ 178 w 355"/>
                  <a:gd name="T15" fmla="*/ 199 h 362"/>
                  <a:gd name="T16" fmla="*/ 186 w 355"/>
                  <a:gd name="T17" fmla="*/ 283 h 362"/>
                  <a:gd name="T18" fmla="*/ 241 w 355"/>
                  <a:gd name="T19" fmla="*/ 251 h 362"/>
                  <a:gd name="T20" fmla="*/ 190 w 355"/>
                  <a:gd name="T21" fmla="*/ 311 h 362"/>
                  <a:gd name="T22" fmla="*/ 191 w 355"/>
                  <a:gd name="T23" fmla="*/ 362 h 362"/>
                  <a:gd name="T24" fmla="*/ 261 w 355"/>
                  <a:gd name="T25" fmla="*/ 118 h 36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355" h="362">
                    <a:moveTo>
                      <a:pt x="261" y="118"/>
                    </a:moveTo>
                    <a:cubicBezTo>
                      <a:pt x="220" y="50"/>
                      <a:pt x="178" y="0"/>
                      <a:pt x="178" y="0"/>
                    </a:cubicBezTo>
                    <a:cubicBezTo>
                      <a:pt x="178" y="0"/>
                      <a:pt x="140" y="52"/>
                      <a:pt x="96" y="118"/>
                    </a:cubicBezTo>
                    <a:cubicBezTo>
                      <a:pt x="0" y="260"/>
                      <a:pt x="97" y="347"/>
                      <a:pt x="165" y="362"/>
                    </a:cubicBezTo>
                    <a:cubicBezTo>
                      <a:pt x="165" y="311"/>
                      <a:pt x="165" y="311"/>
                      <a:pt x="165" y="311"/>
                    </a:cubicBezTo>
                    <a:cubicBezTo>
                      <a:pt x="114" y="251"/>
                      <a:pt x="114" y="251"/>
                      <a:pt x="114" y="251"/>
                    </a:cubicBezTo>
                    <a:cubicBezTo>
                      <a:pt x="169" y="283"/>
                      <a:pt x="169" y="283"/>
                      <a:pt x="169" y="283"/>
                    </a:cubicBezTo>
                    <a:cubicBezTo>
                      <a:pt x="178" y="199"/>
                      <a:pt x="178" y="199"/>
                      <a:pt x="178" y="199"/>
                    </a:cubicBezTo>
                    <a:cubicBezTo>
                      <a:pt x="186" y="283"/>
                      <a:pt x="186" y="283"/>
                      <a:pt x="186" y="283"/>
                    </a:cubicBezTo>
                    <a:cubicBezTo>
                      <a:pt x="241" y="251"/>
                      <a:pt x="241" y="251"/>
                      <a:pt x="241" y="251"/>
                    </a:cubicBezTo>
                    <a:cubicBezTo>
                      <a:pt x="190" y="311"/>
                      <a:pt x="190" y="311"/>
                      <a:pt x="190" y="311"/>
                    </a:cubicBezTo>
                    <a:cubicBezTo>
                      <a:pt x="191" y="362"/>
                      <a:pt x="191" y="362"/>
                      <a:pt x="191" y="362"/>
                    </a:cubicBezTo>
                    <a:cubicBezTo>
                      <a:pt x="259" y="350"/>
                      <a:pt x="355" y="271"/>
                      <a:pt x="261" y="118"/>
                    </a:cubicBezTo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66" name="Freeform 200"/>
              <p:cNvSpPr/>
              <p:nvPr/>
            </p:nvSpPr>
            <p:spPr bwMode="auto">
              <a:xfrm>
                <a:off x="6175880" y="3844020"/>
                <a:ext cx="698629" cy="1641778"/>
              </a:xfrm>
              <a:custGeom>
                <a:gdLst>
                  <a:gd name="T0" fmla="*/ 300 w 300"/>
                  <a:gd name="T1" fmla="*/ 123 h 705"/>
                  <a:gd name="T2" fmla="*/ 170 w 300"/>
                  <a:gd name="T3" fmla="*/ 199 h 705"/>
                  <a:gd name="T4" fmla="*/ 151 w 300"/>
                  <a:gd name="T5" fmla="*/ 0 h 705"/>
                  <a:gd name="T6" fmla="*/ 130 w 300"/>
                  <a:gd name="T7" fmla="*/ 199 h 705"/>
                  <a:gd name="T8" fmla="*/ 0 w 300"/>
                  <a:gd name="T9" fmla="*/ 123 h 705"/>
                  <a:gd name="T10" fmla="*/ 121 w 300"/>
                  <a:gd name="T11" fmla="*/ 266 h 705"/>
                  <a:gd name="T12" fmla="*/ 121 w 300"/>
                  <a:gd name="T13" fmla="*/ 389 h 705"/>
                  <a:gd name="T14" fmla="*/ 123 w 300"/>
                  <a:gd name="T15" fmla="*/ 705 h 705"/>
                  <a:gd name="T16" fmla="*/ 187 w 300"/>
                  <a:gd name="T17" fmla="*/ 705 h 705"/>
                  <a:gd name="T18" fmla="*/ 182 w 300"/>
                  <a:gd name="T19" fmla="*/ 389 h 705"/>
                  <a:gd name="T20" fmla="*/ 180 w 300"/>
                  <a:gd name="T21" fmla="*/ 266 h 705"/>
                  <a:gd name="T22" fmla="*/ 300 w 300"/>
                  <a:gd name="T23" fmla="*/ 123 h 70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00" h="705">
                    <a:moveTo>
                      <a:pt x="300" y="123"/>
                    </a:moveTo>
                    <a:lnTo>
                      <a:pt x="170" y="199"/>
                    </a:lnTo>
                    <a:lnTo>
                      <a:pt x="151" y="0"/>
                    </a:lnTo>
                    <a:lnTo>
                      <a:pt x="130" y="199"/>
                    </a:lnTo>
                    <a:lnTo>
                      <a:pt x="0" y="123"/>
                    </a:lnTo>
                    <a:lnTo>
                      <a:pt x="121" y="266"/>
                    </a:lnTo>
                    <a:lnTo>
                      <a:pt x="121" y="389"/>
                    </a:lnTo>
                    <a:lnTo>
                      <a:pt x="123" y="705"/>
                    </a:lnTo>
                    <a:lnTo>
                      <a:pt x="187" y="705"/>
                    </a:lnTo>
                    <a:lnTo>
                      <a:pt x="182" y="389"/>
                    </a:lnTo>
                    <a:lnTo>
                      <a:pt x="180" y="266"/>
                    </a:lnTo>
                    <a:lnTo>
                      <a:pt x="300" y="123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67" name="Freeform 216"/>
              <p:cNvSpPr/>
              <p:nvPr/>
            </p:nvSpPr>
            <p:spPr bwMode="auto">
              <a:xfrm>
                <a:off x="10705323" y="3108132"/>
                <a:ext cx="1690682" cy="1737257"/>
              </a:xfrm>
              <a:custGeom>
                <a:gdLst>
                  <a:gd name="T0" fmla="*/ 226 w 307"/>
                  <a:gd name="T1" fmla="*/ 102 h 314"/>
                  <a:gd name="T2" fmla="*/ 153 w 307"/>
                  <a:gd name="T3" fmla="*/ 0 h 314"/>
                  <a:gd name="T4" fmla="*/ 82 w 307"/>
                  <a:gd name="T5" fmla="*/ 102 h 314"/>
                  <a:gd name="T6" fmla="*/ 143 w 307"/>
                  <a:gd name="T7" fmla="*/ 313 h 314"/>
                  <a:gd name="T8" fmla="*/ 142 w 307"/>
                  <a:gd name="T9" fmla="*/ 269 h 314"/>
                  <a:gd name="T10" fmla="*/ 98 w 307"/>
                  <a:gd name="T11" fmla="*/ 218 h 314"/>
                  <a:gd name="T12" fmla="*/ 146 w 307"/>
                  <a:gd name="T13" fmla="*/ 245 h 314"/>
                  <a:gd name="T14" fmla="*/ 153 w 307"/>
                  <a:gd name="T15" fmla="*/ 173 h 314"/>
                  <a:gd name="T16" fmla="*/ 161 w 307"/>
                  <a:gd name="T17" fmla="*/ 245 h 314"/>
                  <a:gd name="T18" fmla="*/ 208 w 307"/>
                  <a:gd name="T19" fmla="*/ 218 h 314"/>
                  <a:gd name="T20" fmla="*/ 164 w 307"/>
                  <a:gd name="T21" fmla="*/ 269 h 314"/>
                  <a:gd name="T22" fmla="*/ 165 w 307"/>
                  <a:gd name="T23" fmla="*/ 314 h 314"/>
                  <a:gd name="T24" fmla="*/ 226 w 307"/>
                  <a:gd name="T25" fmla="*/ 102 h 31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307" h="314">
                    <a:moveTo>
                      <a:pt x="226" y="102"/>
                    </a:moveTo>
                    <a:cubicBezTo>
                      <a:pt x="190" y="43"/>
                      <a:pt x="153" y="0"/>
                      <a:pt x="153" y="0"/>
                    </a:cubicBezTo>
                    <a:cubicBezTo>
                      <a:pt x="153" y="0"/>
                      <a:pt x="120" y="45"/>
                      <a:pt x="82" y="102"/>
                    </a:cubicBezTo>
                    <a:cubicBezTo>
                      <a:pt x="0" y="225"/>
                      <a:pt x="83" y="301"/>
                      <a:pt x="143" y="313"/>
                    </a:cubicBezTo>
                    <a:cubicBezTo>
                      <a:pt x="142" y="269"/>
                      <a:pt x="142" y="269"/>
                      <a:pt x="142" y="269"/>
                    </a:cubicBezTo>
                    <a:cubicBezTo>
                      <a:pt x="98" y="218"/>
                      <a:pt x="98" y="218"/>
                      <a:pt x="98" y="218"/>
                    </a:cubicBezTo>
                    <a:cubicBezTo>
                      <a:pt x="146" y="245"/>
                      <a:pt x="146" y="245"/>
                      <a:pt x="146" y="245"/>
                    </a:cubicBezTo>
                    <a:cubicBezTo>
                      <a:pt x="153" y="173"/>
                      <a:pt x="153" y="173"/>
                      <a:pt x="153" y="173"/>
                    </a:cubicBezTo>
                    <a:cubicBezTo>
                      <a:pt x="161" y="245"/>
                      <a:pt x="161" y="245"/>
                      <a:pt x="161" y="245"/>
                    </a:cubicBezTo>
                    <a:cubicBezTo>
                      <a:pt x="208" y="218"/>
                      <a:pt x="208" y="218"/>
                      <a:pt x="208" y="218"/>
                    </a:cubicBezTo>
                    <a:cubicBezTo>
                      <a:pt x="164" y="269"/>
                      <a:pt x="164" y="269"/>
                      <a:pt x="164" y="269"/>
                    </a:cubicBezTo>
                    <a:cubicBezTo>
                      <a:pt x="165" y="314"/>
                      <a:pt x="165" y="314"/>
                      <a:pt x="165" y="314"/>
                    </a:cubicBezTo>
                    <a:cubicBezTo>
                      <a:pt x="224" y="303"/>
                      <a:pt x="307" y="235"/>
                      <a:pt x="226" y="102"/>
                    </a:cubicBezTo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68" name="Freeform 217"/>
              <p:cNvSpPr/>
              <p:nvPr/>
            </p:nvSpPr>
            <p:spPr bwMode="auto">
              <a:xfrm>
                <a:off x="11243267" y="4065254"/>
                <a:ext cx="607807" cy="1420545"/>
              </a:xfrm>
              <a:custGeom>
                <a:gdLst>
                  <a:gd name="T0" fmla="*/ 261 w 261"/>
                  <a:gd name="T1" fmla="*/ 107 h 610"/>
                  <a:gd name="T2" fmla="*/ 149 w 261"/>
                  <a:gd name="T3" fmla="*/ 171 h 610"/>
                  <a:gd name="T4" fmla="*/ 131 w 261"/>
                  <a:gd name="T5" fmla="*/ 0 h 610"/>
                  <a:gd name="T6" fmla="*/ 114 w 261"/>
                  <a:gd name="T7" fmla="*/ 171 h 610"/>
                  <a:gd name="T8" fmla="*/ 0 w 261"/>
                  <a:gd name="T9" fmla="*/ 107 h 610"/>
                  <a:gd name="T10" fmla="*/ 105 w 261"/>
                  <a:gd name="T11" fmla="*/ 228 h 610"/>
                  <a:gd name="T12" fmla="*/ 107 w 261"/>
                  <a:gd name="T13" fmla="*/ 337 h 610"/>
                  <a:gd name="T14" fmla="*/ 107 w 261"/>
                  <a:gd name="T15" fmla="*/ 610 h 610"/>
                  <a:gd name="T16" fmla="*/ 164 w 261"/>
                  <a:gd name="T17" fmla="*/ 610 h 610"/>
                  <a:gd name="T18" fmla="*/ 159 w 261"/>
                  <a:gd name="T19" fmla="*/ 337 h 610"/>
                  <a:gd name="T20" fmla="*/ 157 w 261"/>
                  <a:gd name="T21" fmla="*/ 230 h 610"/>
                  <a:gd name="T22" fmla="*/ 261 w 261"/>
                  <a:gd name="T23" fmla="*/ 107 h 6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61" h="610">
                    <a:moveTo>
                      <a:pt x="261" y="107"/>
                    </a:moveTo>
                    <a:lnTo>
                      <a:pt x="149" y="171"/>
                    </a:lnTo>
                    <a:lnTo>
                      <a:pt x="131" y="0"/>
                    </a:lnTo>
                    <a:lnTo>
                      <a:pt x="114" y="171"/>
                    </a:lnTo>
                    <a:lnTo>
                      <a:pt x="0" y="107"/>
                    </a:lnTo>
                    <a:lnTo>
                      <a:pt x="105" y="228"/>
                    </a:lnTo>
                    <a:lnTo>
                      <a:pt x="107" y="337"/>
                    </a:lnTo>
                    <a:lnTo>
                      <a:pt x="107" y="610"/>
                    </a:lnTo>
                    <a:lnTo>
                      <a:pt x="164" y="610"/>
                    </a:lnTo>
                    <a:lnTo>
                      <a:pt x="159" y="337"/>
                    </a:lnTo>
                    <a:lnTo>
                      <a:pt x="157" y="230"/>
                    </a:lnTo>
                    <a:lnTo>
                      <a:pt x="261" y="107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</p:grpSp>
        <p:grpSp>
          <p:nvGrpSpPr>
            <p:cNvPr id="69" name="Group 4"/>
            <p:cNvGrpSpPr/>
            <p:nvPr/>
          </p:nvGrpSpPr>
          <p:grpSpPr>
            <a:xfrm>
              <a:off x="-4658" y="4188572"/>
              <a:ext cx="12251623" cy="912875"/>
              <a:chOff x="-4658" y="4761554"/>
              <a:chExt cx="12251622" cy="912875"/>
            </a:xfrm>
          </p:grpSpPr>
          <p:sp>
            <p:nvSpPr>
              <p:cNvPr id="70" name="Rectangle 226"/>
              <p:cNvSpPr>
                <a:spLocks noChangeArrowheads="1"/>
              </p:cNvSpPr>
              <p:nvPr/>
            </p:nvSpPr>
            <p:spPr bwMode="auto">
              <a:xfrm>
                <a:off x="-4658" y="5474155"/>
                <a:ext cx="12251622" cy="200274"/>
              </a:xfrm>
              <a:prstGeom prst="rect">
                <a:avLst/>
              </a:prstGeom>
              <a:solidFill>
                <a:schemeClr val="accent4"/>
              </a:solidFill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71" name="Freeform 228"/>
              <p:cNvSpPr/>
              <p:nvPr/>
            </p:nvSpPr>
            <p:spPr bwMode="auto">
              <a:xfrm>
                <a:off x="1315751" y="4999087"/>
                <a:ext cx="959450" cy="482054"/>
              </a:xfrm>
              <a:custGeom>
                <a:gdLst>
                  <a:gd name="T0" fmla="*/ 174 w 174"/>
                  <a:gd name="T1" fmla="*/ 87 h 87"/>
                  <a:gd name="T2" fmla="*/ 174 w 174"/>
                  <a:gd name="T3" fmla="*/ 87 h 87"/>
                  <a:gd name="T4" fmla="*/ 87 w 174"/>
                  <a:gd name="T5" fmla="*/ 0 h 87"/>
                  <a:gd name="T6" fmla="*/ 0 w 174"/>
                  <a:gd name="T7" fmla="*/ 87 h 87"/>
                  <a:gd name="T8" fmla="*/ 0 w 174"/>
                  <a:gd name="T9" fmla="*/ 87 h 87"/>
                  <a:gd name="T10" fmla="*/ 174 w 174"/>
                  <a:gd name="T11" fmla="*/ 87 h 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74" h="87">
                    <a:moveTo>
                      <a:pt x="174" y="87"/>
                    </a:moveTo>
                    <a:cubicBezTo>
                      <a:pt x="174" y="87"/>
                      <a:pt x="174" y="87"/>
                      <a:pt x="174" y="87"/>
                    </a:cubicBezTo>
                    <a:cubicBezTo>
                      <a:pt x="174" y="39"/>
                      <a:pt x="135" y="0"/>
                      <a:pt x="87" y="0"/>
                    </a:cubicBezTo>
                    <a:cubicBezTo>
                      <a:pt x="39" y="0"/>
                      <a:pt x="0" y="39"/>
                      <a:pt x="0" y="87"/>
                    </a:cubicBezTo>
                    <a:cubicBezTo>
                      <a:pt x="0" y="87"/>
                      <a:pt x="0" y="87"/>
                      <a:pt x="0" y="87"/>
                    </a:cubicBezTo>
                    <a:cubicBezTo>
                      <a:pt x="174" y="87"/>
                      <a:pt x="174" y="87"/>
                      <a:pt x="174" y="87"/>
                    </a:cubicBezTo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72" name="Freeform 233"/>
              <p:cNvSpPr/>
              <p:nvPr/>
            </p:nvSpPr>
            <p:spPr bwMode="auto">
              <a:xfrm>
                <a:off x="2142462" y="5127169"/>
                <a:ext cx="710273" cy="353972"/>
              </a:xfrm>
              <a:custGeom>
                <a:gdLst>
                  <a:gd name="T0" fmla="*/ 129 w 129"/>
                  <a:gd name="T1" fmla="*/ 64 h 64"/>
                  <a:gd name="T2" fmla="*/ 129 w 129"/>
                  <a:gd name="T3" fmla="*/ 64 h 64"/>
                  <a:gd name="T4" fmla="*/ 64 w 129"/>
                  <a:gd name="T5" fmla="*/ 0 h 64"/>
                  <a:gd name="T6" fmla="*/ 0 w 129"/>
                  <a:gd name="T7" fmla="*/ 64 h 64"/>
                  <a:gd name="T8" fmla="*/ 0 w 129"/>
                  <a:gd name="T9" fmla="*/ 64 h 64"/>
                  <a:gd name="T10" fmla="*/ 129 w 129"/>
                  <a:gd name="T11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9" h="64">
                    <a:moveTo>
                      <a:pt x="129" y="64"/>
                    </a:moveTo>
                    <a:cubicBezTo>
                      <a:pt x="129" y="64"/>
                      <a:pt x="129" y="64"/>
                      <a:pt x="129" y="64"/>
                    </a:cubicBezTo>
                    <a:cubicBezTo>
                      <a:pt x="129" y="29"/>
                      <a:pt x="100" y="0"/>
                      <a:pt x="64" y="0"/>
                    </a:cubicBezTo>
                    <a:cubicBezTo>
                      <a:pt x="29" y="0"/>
                      <a:pt x="0" y="29"/>
                      <a:pt x="0" y="64"/>
                    </a:cubicBezTo>
                    <a:cubicBezTo>
                      <a:pt x="0" y="64"/>
                      <a:pt x="0" y="64"/>
                      <a:pt x="0" y="64"/>
                    </a:cubicBezTo>
                    <a:cubicBezTo>
                      <a:pt x="129" y="64"/>
                      <a:pt x="129" y="64"/>
                      <a:pt x="129" y="64"/>
                    </a:cubicBezTo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73" name="Freeform 238"/>
              <p:cNvSpPr/>
              <p:nvPr/>
            </p:nvSpPr>
            <p:spPr bwMode="auto">
              <a:xfrm>
                <a:off x="6005879" y="5027032"/>
                <a:ext cx="908218" cy="454109"/>
              </a:xfrm>
              <a:custGeom>
                <a:gdLst>
                  <a:gd name="T0" fmla="*/ 165 w 165"/>
                  <a:gd name="T1" fmla="*/ 82 h 82"/>
                  <a:gd name="T2" fmla="*/ 165 w 165"/>
                  <a:gd name="T3" fmla="*/ 82 h 82"/>
                  <a:gd name="T4" fmla="*/ 83 w 165"/>
                  <a:gd name="T5" fmla="*/ 0 h 82"/>
                  <a:gd name="T6" fmla="*/ 0 w 165"/>
                  <a:gd name="T7" fmla="*/ 82 h 82"/>
                  <a:gd name="T8" fmla="*/ 0 w 165"/>
                  <a:gd name="T9" fmla="*/ 82 h 82"/>
                  <a:gd name="T10" fmla="*/ 165 w 165"/>
                  <a:gd name="T11" fmla="*/ 82 h 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65" h="82">
                    <a:moveTo>
                      <a:pt x="165" y="82"/>
                    </a:moveTo>
                    <a:cubicBezTo>
                      <a:pt x="165" y="82"/>
                      <a:pt x="165" y="82"/>
                      <a:pt x="165" y="82"/>
                    </a:cubicBezTo>
                    <a:cubicBezTo>
                      <a:pt x="165" y="37"/>
                      <a:pt x="128" y="0"/>
                      <a:pt x="83" y="0"/>
                    </a:cubicBezTo>
                    <a:cubicBezTo>
                      <a:pt x="37" y="0"/>
                      <a:pt x="0" y="37"/>
                      <a:pt x="0" y="82"/>
                    </a:cubicBezTo>
                    <a:cubicBezTo>
                      <a:pt x="0" y="82"/>
                      <a:pt x="0" y="82"/>
                      <a:pt x="0" y="82"/>
                    </a:cubicBezTo>
                    <a:cubicBezTo>
                      <a:pt x="165" y="82"/>
                      <a:pt x="165" y="82"/>
                      <a:pt x="165" y="82"/>
                    </a:cubicBezTo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74" name="Freeform 247"/>
              <p:cNvSpPr/>
              <p:nvPr/>
            </p:nvSpPr>
            <p:spPr bwMode="auto">
              <a:xfrm>
                <a:off x="6874508" y="5082923"/>
                <a:ext cx="798766" cy="398218"/>
              </a:xfrm>
              <a:custGeom>
                <a:gdLst>
                  <a:gd name="T0" fmla="*/ 145 w 145"/>
                  <a:gd name="T1" fmla="*/ 72 h 72"/>
                  <a:gd name="T2" fmla="*/ 145 w 145"/>
                  <a:gd name="T3" fmla="*/ 72 h 72"/>
                  <a:gd name="T4" fmla="*/ 73 w 145"/>
                  <a:gd name="T5" fmla="*/ 0 h 72"/>
                  <a:gd name="T6" fmla="*/ 0 w 145"/>
                  <a:gd name="T7" fmla="*/ 72 h 72"/>
                  <a:gd name="T8" fmla="*/ 0 w 145"/>
                  <a:gd name="T9" fmla="*/ 72 h 72"/>
                  <a:gd name="T10" fmla="*/ 145 w 145"/>
                  <a:gd name="T11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5" h="72">
                    <a:moveTo>
                      <a:pt x="145" y="72"/>
                    </a:moveTo>
                    <a:cubicBezTo>
                      <a:pt x="145" y="72"/>
                      <a:pt x="145" y="72"/>
                      <a:pt x="145" y="72"/>
                    </a:cubicBezTo>
                    <a:cubicBezTo>
                      <a:pt x="145" y="32"/>
                      <a:pt x="113" y="0"/>
                      <a:pt x="73" y="0"/>
                    </a:cubicBezTo>
                    <a:cubicBezTo>
                      <a:pt x="33" y="0"/>
                      <a:pt x="0" y="3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145" y="72"/>
                      <a:pt x="145" y="72"/>
                      <a:pt x="145" y="72"/>
                    </a:cubicBezTo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75" name="Freeform 251"/>
              <p:cNvSpPr/>
              <p:nvPr/>
            </p:nvSpPr>
            <p:spPr bwMode="auto">
              <a:xfrm>
                <a:off x="9717928" y="5082923"/>
                <a:ext cx="794108" cy="398218"/>
              </a:xfrm>
              <a:custGeom>
                <a:gdLst>
                  <a:gd name="T0" fmla="*/ 144 w 144"/>
                  <a:gd name="T1" fmla="*/ 72 h 72"/>
                  <a:gd name="T2" fmla="*/ 144 w 144"/>
                  <a:gd name="T3" fmla="*/ 72 h 72"/>
                  <a:gd name="T4" fmla="*/ 72 w 144"/>
                  <a:gd name="T5" fmla="*/ 0 h 72"/>
                  <a:gd name="T6" fmla="*/ 0 w 144"/>
                  <a:gd name="T7" fmla="*/ 72 h 72"/>
                  <a:gd name="T8" fmla="*/ 0 w 144"/>
                  <a:gd name="T9" fmla="*/ 72 h 72"/>
                  <a:gd name="T10" fmla="*/ 144 w 144"/>
                  <a:gd name="T11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4" h="72">
                    <a:moveTo>
                      <a:pt x="144" y="72"/>
                    </a:moveTo>
                    <a:cubicBezTo>
                      <a:pt x="144" y="72"/>
                      <a:pt x="144" y="72"/>
                      <a:pt x="144" y="72"/>
                    </a:cubicBezTo>
                    <a:cubicBezTo>
                      <a:pt x="144" y="32"/>
                      <a:pt x="112" y="0"/>
                      <a:pt x="72" y="0"/>
                    </a:cubicBezTo>
                    <a:cubicBezTo>
                      <a:pt x="32" y="0"/>
                      <a:pt x="0" y="3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144" y="72"/>
                      <a:pt x="144" y="72"/>
                      <a:pt x="144" y="72"/>
                    </a:cubicBezTo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76" name="Freeform 256"/>
              <p:cNvSpPr/>
              <p:nvPr/>
            </p:nvSpPr>
            <p:spPr bwMode="auto">
              <a:xfrm>
                <a:off x="11343404" y="5082923"/>
                <a:ext cx="798766" cy="398218"/>
              </a:xfrm>
              <a:custGeom>
                <a:gdLst>
                  <a:gd name="T0" fmla="*/ 145 w 145"/>
                  <a:gd name="T1" fmla="*/ 72 h 72"/>
                  <a:gd name="T2" fmla="*/ 145 w 145"/>
                  <a:gd name="T3" fmla="*/ 72 h 72"/>
                  <a:gd name="T4" fmla="*/ 72 w 145"/>
                  <a:gd name="T5" fmla="*/ 0 h 72"/>
                  <a:gd name="T6" fmla="*/ 0 w 145"/>
                  <a:gd name="T7" fmla="*/ 72 h 72"/>
                  <a:gd name="T8" fmla="*/ 0 w 145"/>
                  <a:gd name="T9" fmla="*/ 72 h 72"/>
                  <a:gd name="T10" fmla="*/ 145 w 145"/>
                  <a:gd name="T11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45" h="72">
                    <a:moveTo>
                      <a:pt x="145" y="72"/>
                    </a:moveTo>
                    <a:cubicBezTo>
                      <a:pt x="145" y="72"/>
                      <a:pt x="145" y="72"/>
                      <a:pt x="145" y="72"/>
                    </a:cubicBezTo>
                    <a:cubicBezTo>
                      <a:pt x="145" y="32"/>
                      <a:pt x="112" y="0"/>
                      <a:pt x="72" y="0"/>
                    </a:cubicBezTo>
                    <a:cubicBezTo>
                      <a:pt x="32" y="0"/>
                      <a:pt x="0" y="32"/>
                      <a:pt x="0" y="72"/>
                    </a:cubicBezTo>
                    <a:cubicBezTo>
                      <a:pt x="0" y="72"/>
                      <a:pt x="0" y="72"/>
                      <a:pt x="0" y="72"/>
                    </a:cubicBezTo>
                    <a:cubicBezTo>
                      <a:pt x="145" y="72"/>
                      <a:pt x="145" y="72"/>
                      <a:pt x="145" y="72"/>
                    </a:cubicBezTo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77" name="Freeform 258"/>
              <p:cNvSpPr/>
              <p:nvPr/>
            </p:nvSpPr>
            <p:spPr bwMode="auto">
              <a:xfrm>
                <a:off x="3521089" y="4761554"/>
                <a:ext cx="852327" cy="719588"/>
              </a:xfrm>
              <a:custGeom>
                <a:gdLst>
                  <a:gd name="T0" fmla="*/ 155 w 155"/>
                  <a:gd name="T1" fmla="*/ 130 h 130"/>
                  <a:gd name="T2" fmla="*/ 133 w 155"/>
                  <a:gd name="T3" fmla="*/ 78 h 130"/>
                  <a:gd name="T4" fmla="*/ 77 w 155"/>
                  <a:gd name="T5" fmla="*/ 0 h 130"/>
                  <a:gd name="T6" fmla="*/ 23 w 155"/>
                  <a:gd name="T7" fmla="*/ 78 h 130"/>
                  <a:gd name="T8" fmla="*/ 0 w 155"/>
                  <a:gd name="T9" fmla="*/ 130 h 130"/>
                  <a:gd name="T10" fmla="*/ 155 w 155"/>
                  <a:gd name="T11" fmla="*/ 130 h 13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55" h="130">
                    <a:moveTo>
                      <a:pt x="155" y="130"/>
                    </a:moveTo>
                    <a:cubicBezTo>
                      <a:pt x="152" y="114"/>
                      <a:pt x="144" y="97"/>
                      <a:pt x="133" y="78"/>
                    </a:cubicBezTo>
                    <a:cubicBezTo>
                      <a:pt x="105" y="34"/>
                      <a:pt x="77" y="0"/>
                      <a:pt x="77" y="0"/>
                    </a:cubicBezTo>
                    <a:cubicBezTo>
                      <a:pt x="77" y="0"/>
                      <a:pt x="52" y="35"/>
                      <a:pt x="23" y="78"/>
                    </a:cubicBezTo>
                    <a:cubicBezTo>
                      <a:pt x="11" y="97"/>
                      <a:pt x="3" y="114"/>
                      <a:pt x="0" y="130"/>
                    </a:cubicBezTo>
                    <a:cubicBezTo>
                      <a:pt x="155" y="130"/>
                      <a:pt x="155" y="130"/>
                      <a:pt x="155" y="130"/>
                    </a:cubicBezTo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  <p:sp>
            <p:nvSpPr>
              <p:cNvPr id="78" name="Freeform 266"/>
              <p:cNvSpPr/>
              <p:nvPr/>
            </p:nvSpPr>
            <p:spPr bwMode="auto">
              <a:xfrm>
                <a:off x="9233545" y="4877992"/>
                <a:ext cx="714930" cy="603150"/>
              </a:xfrm>
              <a:custGeom>
                <a:gdLst>
                  <a:gd name="T0" fmla="*/ 130 w 130"/>
                  <a:gd name="T1" fmla="*/ 109 h 109"/>
                  <a:gd name="T2" fmla="*/ 111 w 130"/>
                  <a:gd name="T3" fmla="*/ 66 h 109"/>
                  <a:gd name="T4" fmla="*/ 65 w 130"/>
                  <a:gd name="T5" fmla="*/ 0 h 109"/>
                  <a:gd name="T6" fmla="*/ 20 w 130"/>
                  <a:gd name="T7" fmla="*/ 66 h 109"/>
                  <a:gd name="T8" fmla="*/ 0 w 130"/>
                  <a:gd name="T9" fmla="*/ 109 h 109"/>
                  <a:gd name="T10" fmla="*/ 130 w 130"/>
                  <a:gd name="T11" fmla="*/ 109 h 10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30" h="109">
                    <a:moveTo>
                      <a:pt x="130" y="109"/>
                    </a:moveTo>
                    <a:cubicBezTo>
                      <a:pt x="127" y="96"/>
                      <a:pt x="121" y="81"/>
                      <a:pt x="111" y="66"/>
                    </a:cubicBezTo>
                    <a:cubicBezTo>
                      <a:pt x="88" y="28"/>
                      <a:pt x="65" y="0"/>
                      <a:pt x="65" y="0"/>
                    </a:cubicBezTo>
                    <a:cubicBezTo>
                      <a:pt x="65" y="0"/>
                      <a:pt x="44" y="29"/>
                      <a:pt x="20" y="66"/>
                    </a:cubicBezTo>
                    <a:cubicBezTo>
                      <a:pt x="9" y="81"/>
                      <a:pt x="3" y="96"/>
                      <a:pt x="0" y="109"/>
                    </a:cubicBezTo>
                    <a:cubicBezTo>
                      <a:pt x="130" y="109"/>
                      <a:pt x="130" y="109"/>
                      <a:pt x="130" y="109"/>
                    </a:cubicBezTo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vert="horz" wrap="square" lIns="121920" tIns="60960" rIns="121920" bIns="6096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 sz="2400">
                  <a:solidFill>
                    <a:schemeClr val="bg1"/>
                  </a:solidFill>
                  <a:latin typeface="Source Sans Pro" charset="0"/>
                </a:endParaRPr>
              </a:p>
            </p:txBody>
          </p:sp>
        </p:grpSp>
        <p:sp>
          <p:nvSpPr>
            <p:cNvPr id="2" name="椭圆 1"/>
            <p:cNvSpPr/>
            <p:nvPr/>
          </p:nvSpPr>
          <p:spPr>
            <a:xfrm>
              <a:off x="1078188" y="1550504"/>
              <a:ext cx="1276560" cy="1276560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椭圆 78"/>
            <p:cNvSpPr/>
            <p:nvPr/>
          </p:nvSpPr>
          <p:spPr>
            <a:xfrm>
              <a:off x="2774579" y="1114104"/>
              <a:ext cx="953290" cy="953290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椭圆 79"/>
            <p:cNvSpPr/>
            <p:nvPr/>
          </p:nvSpPr>
          <p:spPr>
            <a:xfrm>
              <a:off x="4323605" y="1147706"/>
              <a:ext cx="1238508" cy="1238508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椭圆 80"/>
            <p:cNvSpPr/>
            <p:nvPr/>
          </p:nvSpPr>
          <p:spPr>
            <a:xfrm>
              <a:off x="5835999" y="1489954"/>
              <a:ext cx="1238508" cy="1238508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椭圆 81"/>
            <p:cNvSpPr/>
            <p:nvPr/>
          </p:nvSpPr>
          <p:spPr>
            <a:xfrm>
              <a:off x="7941369" y="1197798"/>
              <a:ext cx="1238508" cy="1238508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椭圆 82"/>
            <p:cNvSpPr/>
            <p:nvPr/>
          </p:nvSpPr>
          <p:spPr>
            <a:xfrm>
              <a:off x="9377378" y="1300339"/>
              <a:ext cx="1238508" cy="1238508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椭圆 83"/>
            <p:cNvSpPr/>
            <p:nvPr/>
          </p:nvSpPr>
          <p:spPr>
            <a:xfrm>
              <a:off x="10626493" y="2406849"/>
              <a:ext cx="888592" cy="888592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3" name="组合 2"/>
            <p:cNvGrpSpPr/>
            <p:nvPr/>
          </p:nvGrpSpPr>
          <p:grpSpPr>
            <a:xfrm>
              <a:off x="800671" y="5415538"/>
              <a:ext cx="1474530" cy="359595"/>
              <a:chOff x="800671" y="5536112"/>
              <a:chExt cx="1474530" cy="359595"/>
            </a:xfrm>
          </p:grpSpPr>
          <p:sp>
            <p:nvSpPr>
              <p:cNvPr id="85" name="椭圆 3"/>
              <p:cNvSpPr/>
              <p:nvPr/>
            </p:nvSpPr>
            <p:spPr>
              <a:xfrm>
                <a:off x="800671" y="5536112"/>
                <a:ext cx="1474530" cy="359595"/>
              </a:xfrm>
              <a:prstGeom prst="roundRect">
                <a:avLst/>
              </a:prstGeom>
              <a:solidFill>
                <a:srgbClr val="FFC000"/>
              </a:solidFill>
              <a:ln w="381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4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86" name="文本框 85"/>
              <p:cNvSpPr txBox="1"/>
              <p:nvPr/>
            </p:nvSpPr>
            <p:spPr>
              <a:xfrm>
                <a:off x="1061029" y="5554748"/>
                <a:ext cx="1040103" cy="3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87" name="组合 86"/>
            <p:cNvGrpSpPr/>
            <p:nvPr/>
          </p:nvGrpSpPr>
          <p:grpSpPr>
            <a:xfrm>
              <a:off x="2420218" y="5415538"/>
              <a:ext cx="1474530" cy="359595"/>
              <a:chOff x="800671" y="5536112"/>
              <a:chExt cx="1474530" cy="359595"/>
            </a:xfrm>
          </p:grpSpPr>
          <p:sp>
            <p:nvSpPr>
              <p:cNvPr id="88" name="椭圆 3"/>
              <p:cNvSpPr/>
              <p:nvPr/>
            </p:nvSpPr>
            <p:spPr>
              <a:xfrm>
                <a:off x="800671" y="5536112"/>
                <a:ext cx="1474530" cy="359595"/>
              </a:xfrm>
              <a:prstGeom prst="roundRect">
                <a:avLst/>
              </a:prstGeom>
              <a:solidFill>
                <a:srgbClr val="0D0D0D"/>
              </a:solidFill>
              <a:ln w="381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4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89" name="文本框 88"/>
              <p:cNvSpPr txBox="1"/>
              <p:nvPr/>
            </p:nvSpPr>
            <p:spPr>
              <a:xfrm>
                <a:off x="1061029" y="5554748"/>
                <a:ext cx="1040103" cy="3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90" name="组合 89"/>
            <p:cNvGrpSpPr/>
            <p:nvPr/>
          </p:nvGrpSpPr>
          <p:grpSpPr>
            <a:xfrm>
              <a:off x="4039765" y="5415538"/>
              <a:ext cx="1474530" cy="359595"/>
              <a:chOff x="800671" y="5536112"/>
              <a:chExt cx="1474530" cy="359595"/>
            </a:xfrm>
          </p:grpSpPr>
          <p:sp>
            <p:nvSpPr>
              <p:cNvPr id="91" name="椭圆 3"/>
              <p:cNvSpPr/>
              <p:nvPr/>
            </p:nvSpPr>
            <p:spPr>
              <a:xfrm>
                <a:off x="800671" y="5536112"/>
                <a:ext cx="1474530" cy="359595"/>
              </a:xfrm>
              <a:prstGeom prst="roundRect">
                <a:avLst/>
              </a:prstGeom>
              <a:solidFill>
                <a:srgbClr val="FFC000"/>
              </a:solidFill>
              <a:ln w="381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4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92" name="文本框 91"/>
              <p:cNvSpPr txBox="1"/>
              <p:nvPr/>
            </p:nvSpPr>
            <p:spPr>
              <a:xfrm>
                <a:off x="1061029" y="5554748"/>
                <a:ext cx="1040103" cy="3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93" name="组合 92"/>
            <p:cNvGrpSpPr/>
            <p:nvPr/>
          </p:nvGrpSpPr>
          <p:grpSpPr>
            <a:xfrm>
              <a:off x="5659312" y="5415538"/>
              <a:ext cx="1474530" cy="359595"/>
              <a:chOff x="800671" y="5536112"/>
              <a:chExt cx="1474530" cy="359595"/>
            </a:xfrm>
          </p:grpSpPr>
          <p:sp>
            <p:nvSpPr>
              <p:cNvPr id="94" name="椭圆 3"/>
              <p:cNvSpPr/>
              <p:nvPr/>
            </p:nvSpPr>
            <p:spPr>
              <a:xfrm>
                <a:off x="800671" y="5536112"/>
                <a:ext cx="1474530" cy="359595"/>
              </a:xfrm>
              <a:prstGeom prst="roundRect">
                <a:avLst/>
              </a:prstGeom>
              <a:solidFill>
                <a:srgbClr val="0D0D0D"/>
              </a:solidFill>
              <a:ln w="381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4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95" name="文本框 94"/>
              <p:cNvSpPr txBox="1"/>
              <p:nvPr/>
            </p:nvSpPr>
            <p:spPr>
              <a:xfrm>
                <a:off x="1061029" y="5554748"/>
                <a:ext cx="1040103" cy="3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96" name="组合 95"/>
            <p:cNvGrpSpPr/>
            <p:nvPr/>
          </p:nvGrpSpPr>
          <p:grpSpPr>
            <a:xfrm>
              <a:off x="7278859" y="5415538"/>
              <a:ext cx="1474530" cy="359595"/>
              <a:chOff x="800671" y="5536112"/>
              <a:chExt cx="1474530" cy="359595"/>
            </a:xfrm>
          </p:grpSpPr>
          <p:sp>
            <p:nvSpPr>
              <p:cNvPr id="97" name="椭圆 3"/>
              <p:cNvSpPr/>
              <p:nvPr/>
            </p:nvSpPr>
            <p:spPr>
              <a:xfrm>
                <a:off x="800671" y="5536112"/>
                <a:ext cx="1474530" cy="359595"/>
              </a:xfrm>
              <a:prstGeom prst="roundRect">
                <a:avLst/>
              </a:prstGeom>
              <a:solidFill>
                <a:srgbClr val="FFC000"/>
              </a:solidFill>
              <a:ln w="381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4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98" name="文本框 97"/>
              <p:cNvSpPr txBox="1"/>
              <p:nvPr/>
            </p:nvSpPr>
            <p:spPr>
              <a:xfrm>
                <a:off x="1061029" y="5554748"/>
                <a:ext cx="1040103" cy="3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99" name="组合 98"/>
            <p:cNvGrpSpPr/>
            <p:nvPr/>
          </p:nvGrpSpPr>
          <p:grpSpPr>
            <a:xfrm>
              <a:off x="8898406" y="5415538"/>
              <a:ext cx="1474530" cy="359595"/>
              <a:chOff x="800671" y="5536112"/>
              <a:chExt cx="1474530" cy="359595"/>
            </a:xfrm>
          </p:grpSpPr>
          <p:sp>
            <p:nvSpPr>
              <p:cNvPr id="100" name="椭圆 3"/>
              <p:cNvSpPr/>
              <p:nvPr/>
            </p:nvSpPr>
            <p:spPr>
              <a:xfrm>
                <a:off x="800671" y="5536112"/>
                <a:ext cx="1474530" cy="359595"/>
              </a:xfrm>
              <a:prstGeom prst="roundRect">
                <a:avLst/>
              </a:prstGeom>
              <a:solidFill>
                <a:srgbClr val="0D0D0D"/>
              </a:solidFill>
              <a:ln w="381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4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101" name="文本框 100"/>
              <p:cNvSpPr txBox="1"/>
              <p:nvPr/>
            </p:nvSpPr>
            <p:spPr>
              <a:xfrm>
                <a:off x="1061029" y="5554748"/>
                <a:ext cx="1040103" cy="3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102" name="组合 101"/>
            <p:cNvGrpSpPr/>
            <p:nvPr/>
          </p:nvGrpSpPr>
          <p:grpSpPr>
            <a:xfrm>
              <a:off x="10517953" y="5415538"/>
              <a:ext cx="1474530" cy="359595"/>
              <a:chOff x="800671" y="5536112"/>
              <a:chExt cx="1474530" cy="359595"/>
            </a:xfrm>
          </p:grpSpPr>
          <p:sp>
            <p:nvSpPr>
              <p:cNvPr id="103" name="椭圆 3"/>
              <p:cNvSpPr/>
              <p:nvPr/>
            </p:nvSpPr>
            <p:spPr>
              <a:xfrm>
                <a:off x="800671" y="5536112"/>
                <a:ext cx="1474530" cy="359595"/>
              </a:xfrm>
              <a:prstGeom prst="roundRect">
                <a:avLst/>
              </a:prstGeom>
              <a:solidFill>
                <a:srgbClr val="FFC000"/>
              </a:solidFill>
              <a:ln w="381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4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104" name="文本框 103"/>
              <p:cNvSpPr txBox="1"/>
              <p:nvPr/>
            </p:nvSpPr>
            <p:spPr>
              <a:xfrm>
                <a:off x="1061029" y="5554748"/>
                <a:ext cx="1040103" cy="3371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66004" y="218476"/>
            <a:ext cx="2465705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/>
              </a:rPr>
              <a:t>公 司 组 织 架 构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577499" y="1362536"/>
            <a:ext cx="11186023" cy="3999367"/>
            <a:chOff x="577499" y="1362536"/>
            <a:chExt cx="11186023" cy="3999367"/>
          </a:xfrm>
        </p:grpSpPr>
        <p:sp>
          <p:nvSpPr>
            <p:cNvPr id="14" name="Oval 22"/>
            <p:cNvSpPr>
              <a:spLocks noChangeArrowheads="1"/>
            </p:cNvSpPr>
            <p:nvPr/>
          </p:nvSpPr>
          <p:spPr bwMode="auto">
            <a:xfrm>
              <a:off x="980835" y="3018956"/>
              <a:ext cx="1328532" cy="1329940"/>
            </a:xfrm>
            <a:prstGeom prst="ellipse">
              <a:avLst/>
            </a:prstGeom>
            <a:gradFill>
              <a:gsLst>
                <a:gs pos="10000">
                  <a:srgbClr val="E9E9E9"/>
                </a:gs>
                <a:gs pos="41000">
                  <a:schemeClr val="bg1"/>
                </a:gs>
                <a:gs pos="100000">
                  <a:schemeClr val="bg1"/>
                </a:gs>
              </a:gsLst>
              <a:lin ang="2700000" scaled="1"/>
            </a:gradFill>
            <a:ln w="28575" cap="flat">
              <a:solidFill>
                <a:schemeClr val="bg1">
                  <a:lumMod val="50000"/>
                </a:schemeClr>
              </a:solidFill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15" name="Oval 22"/>
            <p:cNvSpPr>
              <a:spLocks noChangeArrowheads="1"/>
            </p:cNvSpPr>
            <p:nvPr/>
          </p:nvSpPr>
          <p:spPr bwMode="auto">
            <a:xfrm>
              <a:off x="3206284" y="3018956"/>
              <a:ext cx="1328532" cy="1329940"/>
            </a:xfrm>
            <a:prstGeom prst="ellipse">
              <a:avLst/>
            </a:prstGeom>
            <a:gradFill>
              <a:gsLst>
                <a:gs pos="10000">
                  <a:srgbClr val="E9E9E9"/>
                </a:gs>
                <a:gs pos="41000">
                  <a:schemeClr val="bg1"/>
                </a:gs>
                <a:gs pos="100000">
                  <a:schemeClr val="bg1"/>
                </a:gs>
              </a:gsLst>
              <a:lin ang="2700000" scaled="1"/>
            </a:gradFill>
            <a:ln w="28575" cap="flat">
              <a:solidFill>
                <a:schemeClr val="bg1">
                  <a:lumMod val="50000"/>
                </a:schemeClr>
              </a:solidFill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16" name="Oval 22"/>
            <p:cNvSpPr>
              <a:spLocks noChangeArrowheads="1"/>
            </p:cNvSpPr>
            <p:nvPr/>
          </p:nvSpPr>
          <p:spPr bwMode="auto">
            <a:xfrm>
              <a:off x="5431733" y="3018956"/>
              <a:ext cx="1328532" cy="1329940"/>
            </a:xfrm>
            <a:prstGeom prst="ellipse">
              <a:avLst/>
            </a:prstGeom>
            <a:gradFill>
              <a:gsLst>
                <a:gs pos="10000">
                  <a:srgbClr val="E9E9E9"/>
                </a:gs>
                <a:gs pos="41000">
                  <a:schemeClr val="bg1"/>
                </a:gs>
                <a:gs pos="100000">
                  <a:schemeClr val="bg1"/>
                </a:gs>
              </a:gsLst>
              <a:lin ang="2700000" scaled="1"/>
            </a:gradFill>
            <a:ln w="28575" cap="flat">
              <a:solidFill>
                <a:schemeClr val="bg1">
                  <a:lumMod val="50000"/>
                </a:schemeClr>
              </a:solidFill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17" name="Oval 22"/>
            <p:cNvSpPr>
              <a:spLocks noChangeArrowheads="1"/>
            </p:cNvSpPr>
            <p:nvPr/>
          </p:nvSpPr>
          <p:spPr bwMode="auto">
            <a:xfrm>
              <a:off x="7657182" y="3018956"/>
              <a:ext cx="1328532" cy="1329940"/>
            </a:xfrm>
            <a:prstGeom prst="ellipse">
              <a:avLst/>
            </a:prstGeom>
            <a:gradFill>
              <a:gsLst>
                <a:gs pos="10000">
                  <a:srgbClr val="E9E9E9"/>
                </a:gs>
                <a:gs pos="41000">
                  <a:schemeClr val="bg1"/>
                </a:gs>
                <a:gs pos="100000">
                  <a:schemeClr val="bg1"/>
                </a:gs>
              </a:gsLst>
              <a:lin ang="2700000" scaled="1"/>
            </a:gradFill>
            <a:ln w="28575" cap="flat">
              <a:solidFill>
                <a:schemeClr val="bg1">
                  <a:lumMod val="50000"/>
                </a:schemeClr>
              </a:solidFill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18" name="Oval 22"/>
            <p:cNvSpPr>
              <a:spLocks noChangeArrowheads="1"/>
            </p:cNvSpPr>
            <p:nvPr/>
          </p:nvSpPr>
          <p:spPr bwMode="auto">
            <a:xfrm>
              <a:off x="9882632" y="3018956"/>
              <a:ext cx="1328532" cy="1329940"/>
            </a:xfrm>
            <a:prstGeom prst="ellipse">
              <a:avLst/>
            </a:prstGeom>
            <a:gradFill>
              <a:gsLst>
                <a:gs pos="10000">
                  <a:srgbClr val="E9E9E9"/>
                </a:gs>
                <a:gs pos="41000">
                  <a:schemeClr val="bg1"/>
                </a:gs>
                <a:gs pos="100000">
                  <a:schemeClr val="bg1"/>
                </a:gs>
              </a:gsLst>
              <a:lin ang="2700000" scaled="1"/>
            </a:gradFill>
            <a:ln w="28575" cap="flat">
              <a:solidFill>
                <a:schemeClr val="bg1">
                  <a:lumMod val="50000"/>
                </a:schemeClr>
              </a:solidFill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19" name="Line 17"/>
            <p:cNvSpPr>
              <a:spLocks noChangeShapeType="1"/>
            </p:cNvSpPr>
            <p:nvPr/>
          </p:nvSpPr>
          <p:spPr bwMode="auto">
            <a:xfrm flipH="1">
              <a:off x="2189221" y="2287067"/>
              <a:ext cx="3308316" cy="1004553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20" name="Line 18"/>
            <p:cNvSpPr>
              <a:spLocks noChangeShapeType="1"/>
            </p:cNvSpPr>
            <p:nvPr/>
          </p:nvSpPr>
          <p:spPr bwMode="auto">
            <a:xfrm>
              <a:off x="6697146" y="2287067"/>
              <a:ext cx="3309659" cy="1004553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21" name="Line 19"/>
            <p:cNvSpPr>
              <a:spLocks noChangeShapeType="1"/>
            </p:cNvSpPr>
            <p:nvPr/>
          </p:nvSpPr>
          <p:spPr bwMode="auto">
            <a:xfrm flipH="1">
              <a:off x="4417017" y="2587641"/>
              <a:ext cx="1347548" cy="70398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22" name="Line 20"/>
            <p:cNvSpPr>
              <a:spLocks noChangeShapeType="1"/>
            </p:cNvSpPr>
            <p:nvPr/>
          </p:nvSpPr>
          <p:spPr bwMode="auto">
            <a:xfrm>
              <a:off x="6430119" y="2587641"/>
              <a:ext cx="1354309" cy="703980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23" name="Line 21"/>
            <p:cNvSpPr>
              <a:spLocks noChangeShapeType="1"/>
            </p:cNvSpPr>
            <p:nvPr/>
          </p:nvSpPr>
          <p:spPr bwMode="auto">
            <a:xfrm flipH="1">
              <a:off x="6097342" y="2680227"/>
              <a:ext cx="0" cy="338729"/>
            </a:xfrm>
            <a:prstGeom prst="line">
              <a:avLst/>
            </a:prstGeom>
            <a:noFill/>
            <a:ln w="6350" cap="flat">
              <a:solidFill>
                <a:schemeClr val="tx1">
                  <a:lumMod val="65000"/>
                  <a:lumOff val="35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24" name="Oval 9"/>
            <p:cNvSpPr>
              <a:spLocks noChangeArrowheads="1"/>
            </p:cNvSpPr>
            <p:nvPr/>
          </p:nvSpPr>
          <p:spPr bwMode="auto">
            <a:xfrm>
              <a:off x="5441180" y="1362536"/>
              <a:ext cx="1313666" cy="1313666"/>
            </a:xfrm>
            <a:prstGeom prst="ellipse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部门</a:t>
              </a:r>
              <a:endParaRPr lang="en-US" altLang="zh-CN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algn="ctr"/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名称</a:t>
              </a:r>
            </a:p>
          </p:txBody>
        </p:sp>
        <p:sp>
          <p:nvSpPr>
            <p:cNvPr id="25" name="Oval 12"/>
            <p:cNvSpPr>
              <a:spLocks noChangeArrowheads="1"/>
            </p:cNvSpPr>
            <p:nvPr/>
          </p:nvSpPr>
          <p:spPr bwMode="auto">
            <a:xfrm>
              <a:off x="5547857" y="3136454"/>
              <a:ext cx="1094945" cy="1094945"/>
            </a:xfrm>
            <a:prstGeom prst="ellipse">
              <a:avLst/>
            </a:pr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部门</a:t>
              </a:r>
              <a:endParaRPr lang="en-US" altLang="zh-CN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lvl="0" algn="ctr"/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名称</a:t>
              </a:r>
              <a:endParaRPr lang="zh-CN" altLang="en-US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26" name="Oval 13"/>
            <p:cNvSpPr>
              <a:spLocks noChangeArrowheads="1"/>
            </p:cNvSpPr>
            <p:nvPr/>
          </p:nvSpPr>
          <p:spPr bwMode="auto">
            <a:xfrm>
              <a:off x="7773642" y="3136454"/>
              <a:ext cx="1094945" cy="1094945"/>
            </a:xfrm>
            <a:prstGeom prst="ellipse">
              <a:avLst/>
            </a:pr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部门</a:t>
              </a:r>
              <a:endParaRPr lang="en-US" altLang="zh-CN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lvl="0" algn="ctr"/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名称</a:t>
              </a:r>
              <a:endParaRPr lang="zh-CN" altLang="en-US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27" name="Oval 14"/>
            <p:cNvSpPr>
              <a:spLocks noChangeArrowheads="1"/>
            </p:cNvSpPr>
            <p:nvPr/>
          </p:nvSpPr>
          <p:spPr bwMode="auto">
            <a:xfrm>
              <a:off x="3323414" y="3136454"/>
              <a:ext cx="1093603" cy="1094945"/>
            </a:xfrm>
            <a:prstGeom prst="ellipse">
              <a:avLst/>
            </a:pr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部门</a:t>
              </a:r>
              <a:endParaRPr lang="en-US" altLang="zh-CN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lvl="0" algn="ctr"/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名称</a:t>
              </a:r>
            </a:p>
          </p:txBody>
        </p:sp>
        <p:sp>
          <p:nvSpPr>
            <p:cNvPr id="28" name="Oval 15"/>
            <p:cNvSpPr>
              <a:spLocks noChangeArrowheads="1"/>
            </p:cNvSpPr>
            <p:nvPr/>
          </p:nvSpPr>
          <p:spPr bwMode="auto">
            <a:xfrm>
              <a:off x="9999426" y="3136454"/>
              <a:ext cx="1094945" cy="1094945"/>
            </a:xfrm>
            <a:prstGeom prst="ellipse">
              <a:avLst/>
            </a:pr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部门</a:t>
              </a:r>
              <a:endParaRPr lang="en-US" altLang="zh-CN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lvl="0" algn="ctr"/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名称</a:t>
              </a:r>
            </a:p>
          </p:txBody>
        </p:sp>
        <p:sp>
          <p:nvSpPr>
            <p:cNvPr id="29" name="Oval 16"/>
            <p:cNvSpPr>
              <a:spLocks noChangeArrowheads="1"/>
            </p:cNvSpPr>
            <p:nvPr/>
          </p:nvSpPr>
          <p:spPr bwMode="auto">
            <a:xfrm>
              <a:off x="1097629" y="3136454"/>
              <a:ext cx="1094945" cy="1094945"/>
            </a:xfrm>
            <a:prstGeom prst="ellipse">
              <a:avLst/>
            </a:pr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algn="ctr"/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部门</a:t>
              </a:r>
              <a:endParaRPr lang="en-US" altLang="zh-CN" sz="24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lvl="0" algn="ctr"/>
              <a:r>
                <a:rPr lang="zh-CN" altLang="en-US" sz="24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名称</a:t>
              </a:r>
            </a:p>
          </p:txBody>
        </p:sp>
        <p:grpSp>
          <p:nvGrpSpPr>
            <p:cNvPr id="30" name="组合 29"/>
            <p:cNvGrpSpPr/>
            <p:nvPr/>
          </p:nvGrpSpPr>
          <p:grpSpPr>
            <a:xfrm>
              <a:off x="577499" y="4581688"/>
              <a:ext cx="2115615" cy="780215"/>
              <a:chOff x="1088491" y="2494969"/>
              <a:chExt cx="2115615" cy="780215"/>
            </a:xfrm>
          </p:grpSpPr>
          <p:sp>
            <p:nvSpPr>
              <p:cNvPr id="31" name="文本框 30"/>
              <p:cNvSpPr txBox="1"/>
              <p:nvPr/>
            </p:nvSpPr>
            <p:spPr>
              <a:xfrm flipH="1">
                <a:off x="1088491" y="2741784"/>
                <a:ext cx="2115615" cy="53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200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方正正纤黑简体" panose="02000000000000000000" pitchFamily="2" charset="-122"/>
                    <a:ea typeface="方正正纤黑简体" panose="02000000000000000000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>
                  <a:defRPr/>
                </a:pPr>
                <a:r>
                  <a:rPr lang="zh-CN" altLang="en-US" kern="0"/>
                  <a:t>用户可以在投影仪或者计算机上进行演示，也可以用</a:t>
                </a:r>
              </a:p>
            </p:txBody>
          </p:sp>
          <p:sp>
            <p:nvSpPr>
              <p:cNvPr id="32" name="文本框 31"/>
              <p:cNvSpPr txBox="1"/>
              <p:nvPr/>
            </p:nvSpPr>
            <p:spPr bwMode="auto">
              <a:xfrm flipH="1">
                <a:off x="1088491" y="2494969"/>
                <a:ext cx="2065923" cy="33626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schemeClr val="tx1">
                        <a:lumMod val="65000"/>
                        <a:lumOff val="35000"/>
                      </a:schemeClr>
                    </a:solidFill>
                    <a:effectLst/>
                    <a:uLnTx/>
                    <a:uFillTx/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在此添加标题</a:t>
                </a:r>
              </a:p>
            </p:txBody>
          </p:sp>
        </p:grpSp>
        <p:grpSp>
          <p:nvGrpSpPr>
            <p:cNvPr id="33" name="组合 32"/>
            <p:cNvGrpSpPr/>
            <p:nvPr/>
          </p:nvGrpSpPr>
          <p:grpSpPr>
            <a:xfrm>
              <a:off x="2807832" y="4581688"/>
              <a:ext cx="2115615" cy="780215"/>
              <a:chOff x="1088491" y="2494969"/>
              <a:chExt cx="2115615" cy="780215"/>
            </a:xfrm>
          </p:grpSpPr>
          <p:sp>
            <p:nvSpPr>
              <p:cNvPr id="34" name="文本框 33"/>
              <p:cNvSpPr txBox="1"/>
              <p:nvPr/>
            </p:nvSpPr>
            <p:spPr>
              <a:xfrm flipH="1">
                <a:off x="1088491" y="2741784"/>
                <a:ext cx="2115615" cy="53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200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方正正纤黑简体" panose="02000000000000000000" pitchFamily="2" charset="-122"/>
                    <a:ea typeface="方正正纤黑简体" panose="02000000000000000000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>
                  <a:defRPr/>
                </a:pPr>
                <a:r>
                  <a:rPr lang="zh-CN" altLang="en-US" kern="0"/>
                  <a:t>用户可以在投影仪或者计算机上进行演示，也可以用</a:t>
                </a:r>
              </a:p>
            </p:txBody>
          </p:sp>
          <p:sp>
            <p:nvSpPr>
              <p:cNvPr id="35" name="文本框 34"/>
              <p:cNvSpPr txBox="1"/>
              <p:nvPr/>
            </p:nvSpPr>
            <p:spPr bwMode="auto">
              <a:xfrm flipH="1">
                <a:off x="1088491" y="2494969"/>
                <a:ext cx="2065923" cy="33626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schemeClr val="tx1">
                        <a:lumMod val="65000"/>
                        <a:lumOff val="35000"/>
                      </a:schemeClr>
                    </a:solidFill>
                    <a:effectLst/>
                    <a:uLnTx/>
                    <a:uFillTx/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在此添加标题</a:t>
                </a:r>
              </a:p>
            </p:txBody>
          </p:sp>
        </p:grpSp>
        <p:grpSp>
          <p:nvGrpSpPr>
            <p:cNvPr id="36" name="组合 35"/>
            <p:cNvGrpSpPr/>
            <p:nvPr/>
          </p:nvGrpSpPr>
          <p:grpSpPr>
            <a:xfrm>
              <a:off x="5038165" y="4581688"/>
              <a:ext cx="2115615" cy="780215"/>
              <a:chOff x="1088491" y="2494969"/>
              <a:chExt cx="2115615" cy="780215"/>
            </a:xfrm>
          </p:grpSpPr>
          <p:sp>
            <p:nvSpPr>
              <p:cNvPr id="37" name="文本框 36"/>
              <p:cNvSpPr txBox="1"/>
              <p:nvPr/>
            </p:nvSpPr>
            <p:spPr>
              <a:xfrm flipH="1">
                <a:off x="1088491" y="2741784"/>
                <a:ext cx="2115615" cy="53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200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方正正纤黑简体" panose="02000000000000000000" pitchFamily="2" charset="-122"/>
                    <a:ea typeface="方正正纤黑简体" panose="02000000000000000000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>
                  <a:defRPr/>
                </a:pPr>
                <a:r>
                  <a:rPr lang="zh-CN" altLang="en-US" kern="0"/>
                  <a:t>用户可以在投影仪或者计算机上进行演示，也可以用</a:t>
                </a:r>
              </a:p>
            </p:txBody>
          </p:sp>
          <p:sp>
            <p:nvSpPr>
              <p:cNvPr id="38" name="文本框 37"/>
              <p:cNvSpPr txBox="1"/>
              <p:nvPr/>
            </p:nvSpPr>
            <p:spPr bwMode="auto">
              <a:xfrm flipH="1">
                <a:off x="1088491" y="2494969"/>
                <a:ext cx="2065923" cy="33626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schemeClr val="tx1">
                        <a:lumMod val="65000"/>
                        <a:lumOff val="35000"/>
                      </a:schemeClr>
                    </a:solidFill>
                    <a:effectLst/>
                    <a:uLnTx/>
                    <a:uFillTx/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在此添加标题</a:t>
                </a:r>
              </a:p>
            </p:txBody>
          </p:sp>
        </p:grpSp>
        <p:grpSp>
          <p:nvGrpSpPr>
            <p:cNvPr id="39" name="组合 38"/>
            <p:cNvGrpSpPr/>
            <p:nvPr/>
          </p:nvGrpSpPr>
          <p:grpSpPr>
            <a:xfrm>
              <a:off x="7318190" y="4581688"/>
              <a:ext cx="2115615" cy="780215"/>
              <a:chOff x="1088491" y="2494969"/>
              <a:chExt cx="2115615" cy="780215"/>
            </a:xfrm>
          </p:grpSpPr>
          <p:sp>
            <p:nvSpPr>
              <p:cNvPr id="40" name="文本框 39"/>
              <p:cNvSpPr txBox="1"/>
              <p:nvPr/>
            </p:nvSpPr>
            <p:spPr>
              <a:xfrm flipH="1">
                <a:off x="1088491" y="2741784"/>
                <a:ext cx="2115615" cy="53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200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方正正纤黑简体" panose="02000000000000000000" pitchFamily="2" charset="-122"/>
                    <a:ea typeface="方正正纤黑简体" panose="02000000000000000000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>
                  <a:defRPr/>
                </a:pPr>
                <a:r>
                  <a:rPr lang="zh-CN" altLang="en-US" kern="0"/>
                  <a:t>用户可以在投影仪或者计算机上进行演示，也可以用</a:t>
                </a:r>
              </a:p>
            </p:txBody>
          </p:sp>
          <p:sp>
            <p:nvSpPr>
              <p:cNvPr id="41" name="文本框 40"/>
              <p:cNvSpPr txBox="1"/>
              <p:nvPr/>
            </p:nvSpPr>
            <p:spPr bwMode="auto">
              <a:xfrm flipH="1">
                <a:off x="1088491" y="2494969"/>
                <a:ext cx="2065923" cy="33626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schemeClr val="tx1">
                        <a:lumMod val="65000"/>
                        <a:lumOff val="35000"/>
                      </a:schemeClr>
                    </a:solidFill>
                    <a:effectLst/>
                    <a:uLnTx/>
                    <a:uFillTx/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在此添加标题</a:t>
                </a:r>
              </a:p>
            </p:txBody>
          </p:sp>
        </p:grpSp>
        <p:grpSp>
          <p:nvGrpSpPr>
            <p:cNvPr id="42" name="组合 41"/>
            <p:cNvGrpSpPr/>
            <p:nvPr/>
          </p:nvGrpSpPr>
          <p:grpSpPr>
            <a:xfrm>
              <a:off x="9647907" y="4581688"/>
              <a:ext cx="2115615" cy="780215"/>
              <a:chOff x="1088491" y="2494969"/>
              <a:chExt cx="2115615" cy="780215"/>
            </a:xfrm>
          </p:grpSpPr>
          <p:sp>
            <p:nvSpPr>
              <p:cNvPr id="43" name="文本框 42"/>
              <p:cNvSpPr txBox="1"/>
              <p:nvPr/>
            </p:nvSpPr>
            <p:spPr>
              <a:xfrm flipH="1">
                <a:off x="1088491" y="2741784"/>
                <a:ext cx="2115615" cy="53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200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方正正纤黑简体" panose="02000000000000000000" pitchFamily="2" charset="-122"/>
                    <a:ea typeface="方正正纤黑简体" panose="02000000000000000000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>
                  <a:defRPr/>
                </a:pPr>
                <a:r>
                  <a:rPr lang="zh-CN" altLang="en-US" kern="0"/>
                  <a:t>用户可以在投影仪或者计算机上进行演示，也可以用</a:t>
                </a:r>
              </a:p>
            </p:txBody>
          </p:sp>
          <p:sp>
            <p:nvSpPr>
              <p:cNvPr id="44" name="文本框 43"/>
              <p:cNvSpPr txBox="1"/>
              <p:nvPr/>
            </p:nvSpPr>
            <p:spPr bwMode="auto">
              <a:xfrm flipH="1">
                <a:off x="1088491" y="2494969"/>
                <a:ext cx="2065923" cy="337185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r>
                  <a:rPr kumimoji="0" lang="zh-CN" altLang="en-US" sz="1600" b="0" i="0" u="none" strike="noStrike" kern="0" cap="none" spc="0" normalizeH="0" baseline="0" noProof="0">
                    <a:ln>
                      <a:noFill/>
                    </a:ln>
                    <a:solidFill>
                      <a:schemeClr val="tx1">
                        <a:lumMod val="65000"/>
                        <a:lumOff val="35000"/>
                      </a:schemeClr>
                    </a:solidFill>
                    <a:effectLst/>
                    <a:uLnTx/>
                    <a:uFillTx/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在此添加标题</a:t>
                </a: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66004" y="218476"/>
            <a:ext cx="2465705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/>
              </a:rPr>
              <a:t>公 司 组 织 架 构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600880" y="1119718"/>
            <a:ext cx="10990240" cy="5608710"/>
            <a:chOff x="600880" y="1119718"/>
            <a:chExt cx="10990240" cy="5608710"/>
          </a:xfrm>
        </p:grpSpPr>
        <p:sp>
          <p:nvSpPr>
            <p:cNvPr id="42" name="Freeform 111"/>
            <p:cNvSpPr/>
            <p:nvPr/>
          </p:nvSpPr>
          <p:spPr bwMode="auto">
            <a:xfrm>
              <a:off x="3667113" y="4605999"/>
              <a:ext cx="544084" cy="1389821"/>
            </a:xfrm>
            <a:custGeom>
              <a:gdLst>
                <a:gd name="T0" fmla="*/ 180 w 249"/>
                <a:gd name="T1" fmla="*/ 0 h 636"/>
                <a:gd name="T2" fmla="*/ 110 w 249"/>
                <a:gd name="T3" fmla="*/ 70 h 636"/>
                <a:gd name="T4" fmla="*/ 130 w 249"/>
                <a:gd name="T5" fmla="*/ 119 h 636"/>
                <a:gd name="T6" fmla="*/ 56 w 249"/>
                <a:gd name="T7" fmla="*/ 320 h 636"/>
                <a:gd name="T8" fmla="*/ 22 w 249"/>
                <a:gd name="T9" fmla="*/ 567 h 636"/>
                <a:gd name="T10" fmla="*/ 0 w 249"/>
                <a:gd name="T11" fmla="*/ 600 h 636"/>
                <a:gd name="T12" fmla="*/ 35 w 249"/>
                <a:gd name="T13" fmla="*/ 636 h 636"/>
                <a:gd name="T14" fmla="*/ 71 w 249"/>
                <a:gd name="T15" fmla="*/ 600 h 636"/>
                <a:gd name="T16" fmla="*/ 49 w 249"/>
                <a:gd name="T17" fmla="*/ 567 h 636"/>
                <a:gd name="T18" fmla="*/ 82 w 249"/>
                <a:gd name="T19" fmla="*/ 326 h 636"/>
                <a:gd name="T20" fmla="*/ 152 w 249"/>
                <a:gd name="T21" fmla="*/ 134 h 636"/>
                <a:gd name="T22" fmla="*/ 180 w 249"/>
                <a:gd name="T23" fmla="*/ 139 h 636"/>
                <a:gd name="T24" fmla="*/ 249 w 249"/>
                <a:gd name="T25" fmla="*/ 70 h 636"/>
                <a:gd name="T26" fmla="*/ 180 w 249"/>
                <a:gd name="T27" fmla="*/ 0 h 6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9" h="636">
                  <a:moveTo>
                    <a:pt x="180" y="0"/>
                  </a:moveTo>
                  <a:cubicBezTo>
                    <a:pt x="141" y="0"/>
                    <a:pt x="110" y="31"/>
                    <a:pt x="110" y="70"/>
                  </a:cubicBezTo>
                  <a:cubicBezTo>
                    <a:pt x="110" y="89"/>
                    <a:pt x="117" y="106"/>
                    <a:pt x="130" y="119"/>
                  </a:cubicBezTo>
                  <a:cubicBezTo>
                    <a:pt x="106" y="164"/>
                    <a:pt x="76" y="233"/>
                    <a:pt x="56" y="320"/>
                  </a:cubicBezTo>
                  <a:cubicBezTo>
                    <a:pt x="30" y="435"/>
                    <a:pt x="24" y="522"/>
                    <a:pt x="22" y="567"/>
                  </a:cubicBezTo>
                  <a:cubicBezTo>
                    <a:pt x="9" y="572"/>
                    <a:pt x="0" y="585"/>
                    <a:pt x="0" y="600"/>
                  </a:cubicBezTo>
                  <a:cubicBezTo>
                    <a:pt x="0" y="620"/>
                    <a:pt x="16" y="636"/>
                    <a:pt x="35" y="636"/>
                  </a:cubicBezTo>
                  <a:cubicBezTo>
                    <a:pt x="55" y="636"/>
                    <a:pt x="71" y="620"/>
                    <a:pt x="71" y="600"/>
                  </a:cubicBezTo>
                  <a:cubicBezTo>
                    <a:pt x="71" y="585"/>
                    <a:pt x="62" y="573"/>
                    <a:pt x="49" y="567"/>
                  </a:cubicBezTo>
                  <a:cubicBezTo>
                    <a:pt x="51" y="523"/>
                    <a:pt x="57" y="437"/>
                    <a:pt x="82" y="326"/>
                  </a:cubicBezTo>
                  <a:cubicBezTo>
                    <a:pt x="101" y="244"/>
                    <a:pt x="129" y="178"/>
                    <a:pt x="152" y="134"/>
                  </a:cubicBezTo>
                  <a:cubicBezTo>
                    <a:pt x="161" y="137"/>
                    <a:pt x="170" y="139"/>
                    <a:pt x="180" y="139"/>
                  </a:cubicBezTo>
                  <a:cubicBezTo>
                    <a:pt x="218" y="139"/>
                    <a:pt x="249" y="108"/>
                    <a:pt x="249" y="70"/>
                  </a:cubicBezTo>
                  <a:cubicBezTo>
                    <a:pt x="249" y="31"/>
                    <a:pt x="218" y="0"/>
                    <a:pt x="180" y="0"/>
                  </a:cubicBezTo>
                  <a:close/>
                </a:path>
              </a:pathLst>
            </a:custGeom>
            <a:solidFill>
              <a:srgbClr val="FFC000"/>
            </a:solidFill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3" name="Freeform 112"/>
            <p:cNvSpPr/>
            <p:nvPr/>
          </p:nvSpPr>
          <p:spPr bwMode="auto">
            <a:xfrm>
              <a:off x="3968765" y="3724175"/>
              <a:ext cx="1106675" cy="1117779"/>
            </a:xfrm>
            <a:custGeom>
              <a:gdLst>
                <a:gd name="T0" fmla="*/ 461 w 507"/>
                <a:gd name="T1" fmla="*/ 19 h 512"/>
                <a:gd name="T2" fmla="*/ 366 w 507"/>
                <a:gd name="T3" fmla="*/ 45 h 512"/>
                <a:gd name="T4" fmla="*/ 360 w 507"/>
                <a:gd name="T5" fmla="*/ 98 h 512"/>
                <a:gd name="T6" fmla="*/ 196 w 507"/>
                <a:gd name="T7" fmla="*/ 238 h 512"/>
                <a:gd name="T8" fmla="*/ 46 w 507"/>
                <a:gd name="T9" fmla="*/ 436 h 512"/>
                <a:gd name="T10" fmla="*/ 10 w 507"/>
                <a:gd name="T11" fmla="*/ 454 h 512"/>
                <a:gd name="T12" fmla="*/ 24 w 507"/>
                <a:gd name="T13" fmla="*/ 502 h 512"/>
                <a:gd name="T14" fmla="*/ 72 w 507"/>
                <a:gd name="T15" fmla="*/ 489 h 512"/>
                <a:gd name="T16" fmla="*/ 69 w 507"/>
                <a:gd name="T17" fmla="*/ 449 h 512"/>
                <a:gd name="T18" fmla="*/ 216 w 507"/>
                <a:gd name="T19" fmla="*/ 256 h 512"/>
                <a:gd name="T20" fmla="*/ 372 w 507"/>
                <a:gd name="T21" fmla="*/ 122 h 512"/>
                <a:gd name="T22" fmla="*/ 393 w 507"/>
                <a:gd name="T23" fmla="*/ 140 h 512"/>
                <a:gd name="T24" fmla="*/ 488 w 507"/>
                <a:gd name="T25" fmla="*/ 114 h 512"/>
                <a:gd name="T26" fmla="*/ 461 w 507"/>
                <a:gd name="T27" fmla="*/ 19 h 5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07" h="512">
                  <a:moveTo>
                    <a:pt x="461" y="19"/>
                  </a:moveTo>
                  <a:cubicBezTo>
                    <a:pt x="428" y="0"/>
                    <a:pt x="385" y="12"/>
                    <a:pt x="366" y="45"/>
                  </a:cubicBezTo>
                  <a:cubicBezTo>
                    <a:pt x="357" y="62"/>
                    <a:pt x="355" y="81"/>
                    <a:pt x="360" y="98"/>
                  </a:cubicBezTo>
                  <a:cubicBezTo>
                    <a:pt x="317" y="126"/>
                    <a:pt x="257" y="171"/>
                    <a:pt x="196" y="238"/>
                  </a:cubicBezTo>
                  <a:cubicBezTo>
                    <a:pt x="118" y="325"/>
                    <a:pt x="69" y="397"/>
                    <a:pt x="46" y="436"/>
                  </a:cubicBezTo>
                  <a:cubicBezTo>
                    <a:pt x="32" y="434"/>
                    <a:pt x="17" y="440"/>
                    <a:pt x="10" y="454"/>
                  </a:cubicBezTo>
                  <a:cubicBezTo>
                    <a:pt x="0" y="471"/>
                    <a:pt x="6" y="493"/>
                    <a:pt x="24" y="502"/>
                  </a:cubicBezTo>
                  <a:cubicBezTo>
                    <a:pt x="41" y="512"/>
                    <a:pt x="63" y="506"/>
                    <a:pt x="72" y="489"/>
                  </a:cubicBezTo>
                  <a:cubicBezTo>
                    <a:pt x="80" y="476"/>
                    <a:pt x="78" y="460"/>
                    <a:pt x="69" y="449"/>
                  </a:cubicBezTo>
                  <a:cubicBezTo>
                    <a:pt x="92" y="412"/>
                    <a:pt x="140" y="340"/>
                    <a:pt x="216" y="256"/>
                  </a:cubicBezTo>
                  <a:cubicBezTo>
                    <a:pt x="273" y="192"/>
                    <a:pt x="330" y="149"/>
                    <a:pt x="372" y="122"/>
                  </a:cubicBezTo>
                  <a:cubicBezTo>
                    <a:pt x="377" y="129"/>
                    <a:pt x="384" y="136"/>
                    <a:pt x="393" y="140"/>
                  </a:cubicBezTo>
                  <a:cubicBezTo>
                    <a:pt x="426" y="159"/>
                    <a:pt x="469" y="147"/>
                    <a:pt x="488" y="114"/>
                  </a:cubicBezTo>
                  <a:cubicBezTo>
                    <a:pt x="507" y="80"/>
                    <a:pt x="495" y="38"/>
                    <a:pt x="461" y="19"/>
                  </a:cubicBezTo>
                  <a:close/>
                </a:path>
              </a:pathLst>
            </a:custGeom>
            <a:solidFill>
              <a:srgbClr val="0D0D0D"/>
            </a:solidFill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4" name="Freeform 113"/>
            <p:cNvSpPr/>
            <p:nvPr/>
          </p:nvSpPr>
          <p:spPr bwMode="auto">
            <a:xfrm>
              <a:off x="4811726" y="3409568"/>
              <a:ext cx="1424058" cy="571844"/>
            </a:xfrm>
            <a:custGeom>
              <a:gdLst>
                <a:gd name="T0" fmla="*/ 633 w 652"/>
                <a:gd name="T1" fmla="*/ 45 h 262"/>
                <a:gd name="T2" fmla="*/ 538 w 652"/>
                <a:gd name="T3" fmla="*/ 20 h 262"/>
                <a:gd name="T4" fmla="*/ 505 w 652"/>
                <a:gd name="T5" fmla="*/ 61 h 262"/>
                <a:gd name="T6" fmla="*/ 294 w 652"/>
                <a:gd name="T7" fmla="*/ 99 h 262"/>
                <a:gd name="T8" fmla="*/ 64 w 652"/>
                <a:gd name="T9" fmla="*/ 193 h 262"/>
                <a:gd name="T10" fmla="*/ 23 w 652"/>
                <a:gd name="T11" fmla="*/ 190 h 262"/>
                <a:gd name="T12" fmla="*/ 10 w 652"/>
                <a:gd name="T13" fmla="*/ 239 h 262"/>
                <a:gd name="T14" fmla="*/ 59 w 652"/>
                <a:gd name="T15" fmla="*/ 252 h 262"/>
                <a:gd name="T16" fmla="*/ 77 w 652"/>
                <a:gd name="T17" fmla="*/ 217 h 262"/>
                <a:gd name="T18" fmla="*/ 302 w 652"/>
                <a:gd name="T19" fmla="*/ 125 h 262"/>
                <a:gd name="T20" fmla="*/ 503 w 652"/>
                <a:gd name="T21" fmla="*/ 88 h 262"/>
                <a:gd name="T22" fmla="*/ 512 w 652"/>
                <a:gd name="T23" fmla="*/ 115 h 262"/>
                <a:gd name="T24" fmla="*/ 608 w 652"/>
                <a:gd name="T25" fmla="*/ 140 h 262"/>
                <a:gd name="T26" fmla="*/ 633 w 652"/>
                <a:gd name="T27" fmla="*/ 45 h 2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52" h="262">
                  <a:moveTo>
                    <a:pt x="633" y="45"/>
                  </a:moveTo>
                  <a:cubicBezTo>
                    <a:pt x="614" y="12"/>
                    <a:pt x="571" y="0"/>
                    <a:pt x="538" y="20"/>
                  </a:cubicBezTo>
                  <a:cubicBezTo>
                    <a:pt x="521" y="29"/>
                    <a:pt x="510" y="44"/>
                    <a:pt x="505" y="61"/>
                  </a:cubicBezTo>
                  <a:cubicBezTo>
                    <a:pt x="454" y="63"/>
                    <a:pt x="380" y="72"/>
                    <a:pt x="294" y="99"/>
                  </a:cubicBezTo>
                  <a:cubicBezTo>
                    <a:pt x="182" y="134"/>
                    <a:pt x="103" y="172"/>
                    <a:pt x="64" y="193"/>
                  </a:cubicBezTo>
                  <a:cubicBezTo>
                    <a:pt x="52" y="185"/>
                    <a:pt x="36" y="183"/>
                    <a:pt x="23" y="190"/>
                  </a:cubicBezTo>
                  <a:cubicBezTo>
                    <a:pt x="6" y="200"/>
                    <a:pt x="0" y="222"/>
                    <a:pt x="10" y="239"/>
                  </a:cubicBezTo>
                  <a:cubicBezTo>
                    <a:pt x="20" y="257"/>
                    <a:pt x="42" y="262"/>
                    <a:pt x="59" y="252"/>
                  </a:cubicBezTo>
                  <a:cubicBezTo>
                    <a:pt x="72" y="245"/>
                    <a:pt x="79" y="231"/>
                    <a:pt x="77" y="217"/>
                  </a:cubicBezTo>
                  <a:cubicBezTo>
                    <a:pt x="116" y="196"/>
                    <a:pt x="193" y="159"/>
                    <a:pt x="302" y="125"/>
                  </a:cubicBezTo>
                  <a:cubicBezTo>
                    <a:pt x="383" y="99"/>
                    <a:pt x="454" y="91"/>
                    <a:pt x="503" y="88"/>
                  </a:cubicBezTo>
                  <a:cubicBezTo>
                    <a:pt x="504" y="98"/>
                    <a:pt x="507" y="107"/>
                    <a:pt x="512" y="115"/>
                  </a:cubicBezTo>
                  <a:cubicBezTo>
                    <a:pt x="532" y="148"/>
                    <a:pt x="574" y="160"/>
                    <a:pt x="608" y="140"/>
                  </a:cubicBezTo>
                  <a:cubicBezTo>
                    <a:pt x="641" y="121"/>
                    <a:pt x="652" y="78"/>
                    <a:pt x="633" y="45"/>
                  </a:cubicBezTo>
                  <a:close/>
                </a:path>
              </a:pathLst>
            </a:custGeom>
            <a:solidFill>
              <a:srgbClr val="FFC000"/>
            </a:solid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5" name="Freeform 114"/>
            <p:cNvSpPr/>
            <p:nvPr/>
          </p:nvSpPr>
          <p:spPr bwMode="auto">
            <a:xfrm>
              <a:off x="5986874" y="3501174"/>
              <a:ext cx="1395373" cy="532981"/>
            </a:xfrm>
            <a:custGeom>
              <a:gdLst>
                <a:gd name="T0" fmla="*/ 639 w 639"/>
                <a:gd name="T1" fmla="*/ 173 h 244"/>
                <a:gd name="T2" fmla="*/ 568 w 639"/>
                <a:gd name="T3" fmla="*/ 104 h 244"/>
                <a:gd name="T4" fmla="*/ 519 w 639"/>
                <a:gd name="T5" fmla="*/ 124 h 244"/>
                <a:gd name="T6" fmla="*/ 317 w 639"/>
                <a:gd name="T7" fmla="*/ 53 h 244"/>
                <a:gd name="T8" fmla="*/ 70 w 639"/>
                <a:gd name="T9" fmla="*/ 23 h 244"/>
                <a:gd name="T10" fmla="*/ 36 w 639"/>
                <a:gd name="T11" fmla="*/ 0 h 244"/>
                <a:gd name="T12" fmla="*/ 1 w 639"/>
                <a:gd name="T13" fmla="*/ 37 h 244"/>
                <a:gd name="T14" fmla="*/ 37 w 639"/>
                <a:gd name="T15" fmla="*/ 72 h 244"/>
                <a:gd name="T16" fmla="*/ 70 w 639"/>
                <a:gd name="T17" fmla="*/ 50 h 244"/>
                <a:gd name="T18" fmla="*/ 311 w 639"/>
                <a:gd name="T19" fmla="*/ 80 h 244"/>
                <a:gd name="T20" fmla="*/ 504 w 639"/>
                <a:gd name="T21" fmla="*/ 147 h 244"/>
                <a:gd name="T22" fmla="*/ 499 w 639"/>
                <a:gd name="T23" fmla="*/ 174 h 244"/>
                <a:gd name="T24" fmla="*/ 570 w 639"/>
                <a:gd name="T25" fmla="*/ 243 h 244"/>
                <a:gd name="T26" fmla="*/ 639 w 639"/>
                <a:gd name="T27" fmla="*/ 173 h 2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39" h="244">
                  <a:moveTo>
                    <a:pt x="639" y="173"/>
                  </a:moveTo>
                  <a:cubicBezTo>
                    <a:pt x="638" y="134"/>
                    <a:pt x="606" y="103"/>
                    <a:pt x="568" y="104"/>
                  </a:cubicBezTo>
                  <a:cubicBezTo>
                    <a:pt x="549" y="104"/>
                    <a:pt x="532" y="112"/>
                    <a:pt x="519" y="124"/>
                  </a:cubicBezTo>
                  <a:cubicBezTo>
                    <a:pt x="474" y="101"/>
                    <a:pt x="405" y="72"/>
                    <a:pt x="317" y="53"/>
                  </a:cubicBezTo>
                  <a:cubicBezTo>
                    <a:pt x="202" y="29"/>
                    <a:pt x="115" y="24"/>
                    <a:pt x="70" y="23"/>
                  </a:cubicBezTo>
                  <a:cubicBezTo>
                    <a:pt x="64" y="9"/>
                    <a:pt x="51" y="0"/>
                    <a:pt x="36" y="0"/>
                  </a:cubicBezTo>
                  <a:cubicBezTo>
                    <a:pt x="16" y="1"/>
                    <a:pt x="0" y="17"/>
                    <a:pt x="1" y="37"/>
                  </a:cubicBezTo>
                  <a:cubicBezTo>
                    <a:pt x="1" y="56"/>
                    <a:pt x="17" y="72"/>
                    <a:pt x="37" y="72"/>
                  </a:cubicBezTo>
                  <a:cubicBezTo>
                    <a:pt x="52" y="72"/>
                    <a:pt x="65" y="63"/>
                    <a:pt x="70" y="50"/>
                  </a:cubicBezTo>
                  <a:cubicBezTo>
                    <a:pt x="114" y="51"/>
                    <a:pt x="200" y="56"/>
                    <a:pt x="311" y="80"/>
                  </a:cubicBezTo>
                  <a:cubicBezTo>
                    <a:pt x="394" y="97"/>
                    <a:pt x="460" y="125"/>
                    <a:pt x="504" y="147"/>
                  </a:cubicBezTo>
                  <a:cubicBezTo>
                    <a:pt x="501" y="155"/>
                    <a:pt x="499" y="165"/>
                    <a:pt x="499" y="174"/>
                  </a:cubicBezTo>
                  <a:cubicBezTo>
                    <a:pt x="500" y="213"/>
                    <a:pt x="531" y="244"/>
                    <a:pt x="570" y="243"/>
                  </a:cubicBezTo>
                  <a:cubicBezTo>
                    <a:pt x="608" y="243"/>
                    <a:pt x="639" y="211"/>
                    <a:pt x="639" y="173"/>
                  </a:cubicBezTo>
                  <a:close/>
                </a:path>
              </a:pathLst>
            </a:custGeom>
            <a:solidFill>
              <a:srgbClr val="0D0D0D"/>
            </a:solidFill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6" name="Freeform 115"/>
            <p:cNvSpPr/>
            <p:nvPr/>
          </p:nvSpPr>
          <p:spPr bwMode="auto">
            <a:xfrm>
              <a:off x="7141665" y="3798200"/>
              <a:ext cx="1102974" cy="1120555"/>
            </a:xfrm>
            <a:custGeom>
              <a:gdLst>
                <a:gd name="T0" fmla="*/ 486 w 505"/>
                <a:gd name="T1" fmla="*/ 468 h 513"/>
                <a:gd name="T2" fmla="*/ 461 w 505"/>
                <a:gd name="T3" fmla="*/ 373 h 513"/>
                <a:gd name="T4" fmla="*/ 408 w 505"/>
                <a:gd name="T5" fmla="*/ 366 h 513"/>
                <a:gd name="T6" fmla="*/ 271 w 505"/>
                <a:gd name="T7" fmla="*/ 200 h 513"/>
                <a:gd name="T8" fmla="*/ 76 w 505"/>
                <a:gd name="T9" fmla="*/ 46 h 513"/>
                <a:gd name="T10" fmla="*/ 59 w 505"/>
                <a:gd name="T11" fmla="*/ 10 h 513"/>
                <a:gd name="T12" fmla="*/ 10 w 505"/>
                <a:gd name="T13" fmla="*/ 23 h 513"/>
                <a:gd name="T14" fmla="*/ 22 w 505"/>
                <a:gd name="T15" fmla="*/ 72 h 513"/>
                <a:gd name="T16" fmla="*/ 62 w 505"/>
                <a:gd name="T17" fmla="*/ 69 h 513"/>
                <a:gd name="T18" fmla="*/ 253 w 505"/>
                <a:gd name="T19" fmla="*/ 220 h 513"/>
                <a:gd name="T20" fmla="*/ 384 w 505"/>
                <a:gd name="T21" fmla="*/ 377 h 513"/>
                <a:gd name="T22" fmla="*/ 365 w 505"/>
                <a:gd name="T23" fmla="*/ 398 h 513"/>
                <a:gd name="T24" fmla="*/ 390 w 505"/>
                <a:gd name="T25" fmla="*/ 493 h 513"/>
                <a:gd name="T26" fmla="*/ 486 w 505"/>
                <a:gd name="T27" fmla="*/ 468 h 5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05" h="513">
                  <a:moveTo>
                    <a:pt x="486" y="468"/>
                  </a:moveTo>
                  <a:cubicBezTo>
                    <a:pt x="505" y="435"/>
                    <a:pt x="494" y="392"/>
                    <a:pt x="461" y="373"/>
                  </a:cubicBezTo>
                  <a:cubicBezTo>
                    <a:pt x="444" y="363"/>
                    <a:pt x="426" y="361"/>
                    <a:pt x="408" y="366"/>
                  </a:cubicBezTo>
                  <a:cubicBezTo>
                    <a:pt x="381" y="322"/>
                    <a:pt x="337" y="262"/>
                    <a:pt x="271" y="200"/>
                  </a:cubicBezTo>
                  <a:cubicBezTo>
                    <a:pt x="186" y="120"/>
                    <a:pt x="114" y="70"/>
                    <a:pt x="76" y="46"/>
                  </a:cubicBezTo>
                  <a:cubicBezTo>
                    <a:pt x="78" y="32"/>
                    <a:pt x="72" y="18"/>
                    <a:pt x="59" y="10"/>
                  </a:cubicBezTo>
                  <a:cubicBezTo>
                    <a:pt x="41" y="0"/>
                    <a:pt x="20" y="6"/>
                    <a:pt x="10" y="23"/>
                  </a:cubicBezTo>
                  <a:cubicBezTo>
                    <a:pt x="0" y="40"/>
                    <a:pt x="5" y="62"/>
                    <a:pt x="22" y="72"/>
                  </a:cubicBezTo>
                  <a:cubicBezTo>
                    <a:pt x="35" y="79"/>
                    <a:pt x="51" y="78"/>
                    <a:pt x="62" y="69"/>
                  </a:cubicBezTo>
                  <a:cubicBezTo>
                    <a:pt x="99" y="93"/>
                    <a:pt x="170" y="142"/>
                    <a:pt x="253" y="220"/>
                  </a:cubicBezTo>
                  <a:cubicBezTo>
                    <a:pt x="315" y="278"/>
                    <a:pt x="358" y="335"/>
                    <a:pt x="384" y="377"/>
                  </a:cubicBezTo>
                  <a:cubicBezTo>
                    <a:pt x="377" y="383"/>
                    <a:pt x="370" y="390"/>
                    <a:pt x="365" y="398"/>
                  </a:cubicBezTo>
                  <a:cubicBezTo>
                    <a:pt x="346" y="431"/>
                    <a:pt x="357" y="474"/>
                    <a:pt x="390" y="493"/>
                  </a:cubicBezTo>
                  <a:cubicBezTo>
                    <a:pt x="423" y="513"/>
                    <a:pt x="466" y="502"/>
                    <a:pt x="486" y="468"/>
                  </a:cubicBezTo>
                  <a:close/>
                </a:path>
              </a:pathLst>
            </a:custGeom>
            <a:solidFill>
              <a:srgbClr val="FFC00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7" name="Freeform 116"/>
            <p:cNvSpPr/>
            <p:nvPr/>
          </p:nvSpPr>
          <p:spPr bwMode="auto">
            <a:xfrm>
              <a:off x="7986477" y="4656891"/>
              <a:ext cx="576470" cy="1421281"/>
            </a:xfrm>
            <a:custGeom>
              <a:gdLst>
                <a:gd name="T0" fmla="*/ 219 w 264"/>
                <a:gd name="T1" fmla="*/ 632 h 651"/>
                <a:gd name="T2" fmla="*/ 244 w 264"/>
                <a:gd name="T3" fmla="*/ 537 h 651"/>
                <a:gd name="T4" fmla="*/ 202 w 264"/>
                <a:gd name="T5" fmla="*/ 505 h 651"/>
                <a:gd name="T6" fmla="*/ 164 w 264"/>
                <a:gd name="T7" fmla="*/ 293 h 651"/>
                <a:gd name="T8" fmla="*/ 69 w 264"/>
                <a:gd name="T9" fmla="*/ 63 h 651"/>
                <a:gd name="T10" fmla="*/ 72 w 264"/>
                <a:gd name="T11" fmla="*/ 23 h 651"/>
                <a:gd name="T12" fmla="*/ 23 w 264"/>
                <a:gd name="T13" fmla="*/ 10 h 651"/>
                <a:gd name="T14" fmla="*/ 10 w 264"/>
                <a:gd name="T15" fmla="*/ 59 h 651"/>
                <a:gd name="T16" fmla="*/ 46 w 264"/>
                <a:gd name="T17" fmla="*/ 77 h 651"/>
                <a:gd name="T18" fmla="*/ 139 w 264"/>
                <a:gd name="T19" fmla="*/ 301 h 651"/>
                <a:gd name="T20" fmla="*/ 175 w 264"/>
                <a:gd name="T21" fmla="*/ 503 h 651"/>
                <a:gd name="T22" fmla="*/ 149 w 264"/>
                <a:gd name="T23" fmla="*/ 512 h 651"/>
                <a:gd name="T24" fmla="*/ 124 w 264"/>
                <a:gd name="T25" fmla="*/ 607 h 651"/>
                <a:gd name="T26" fmla="*/ 219 w 264"/>
                <a:gd name="T27" fmla="*/ 632 h 6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64" h="651">
                  <a:moveTo>
                    <a:pt x="219" y="632"/>
                  </a:moveTo>
                  <a:cubicBezTo>
                    <a:pt x="252" y="613"/>
                    <a:pt x="264" y="570"/>
                    <a:pt x="244" y="537"/>
                  </a:cubicBezTo>
                  <a:cubicBezTo>
                    <a:pt x="235" y="520"/>
                    <a:pt x="219" y="509"/>
                    <a:pt x="202" y="505"/>
                  </a:cubicBezTo>
                  <a:cubicBezTo>
                    <a:pt x="200" y="453"/>
                    <a:pt x="191" y="379"/>
                    <a:pt x="164" y="293"/>
                  </a:cubicBezTo>
                  <a:cubicBezTo>
                    <a:pt x="129" y="181"/>
                    <a:pt x="90" y="103"/>
                    <a:pt x="69" y="63"/>
                  </a:cubicBezTo>
                  <a:cubicBezTo>
                    <a:pt x="78" y="52"/>
                    <a:pt x="80" y="36"/>
                    <a:pt x="72" y="23"/>
                  </a:cubicBezTo>
                  <a:cubicBezTo>
                    <a:pt x="62" y="6"/>
                    <a:pt x="40" y="0"/>
                    <a:pt x="23" y="10"/>
                  </a:cubicBezTo>
                  <a:cubicBezTo>
                    <a:pt x="6" y="20"/>
                    <a:pt x="0" y="42"/>
                    <a:pt x="10" y="59"/>
                  </a:cubicBezTo>
                  <a:cubicBezTo>
                    <a:pt x="18" y="72"/>
                    <a:pt x="32" y="78"/>
                    <a:pt x="46" y="77"/>
                  </a:cubicBezTo>
                  <a:cubicBezTo>
                    <a:pt x="67" y="115"/>
                    <a:pt x="104" y="193"/>
                    <a:pt x="139" y="301"/>
                  </a:cubicBezTo>
                  <a:cubicBezTo>
                    <a:pt x="164" y="382"/>
                    <a:pt x="173" y="453"/>
                    <a:pt x="175" y="503"/>
                  </a:cubicBezTo>
                  <a:cubicBezTo>
                    <a:pt x="166" y="504"/>
                    <a:pt x="157" y="507"/>
                    <a:pt x="149" y="512"/>
                  </a:cubicBezTo>
                  <a:cubicBezTo>
                    <a:pt x="116" y="531"/>
                    <a:pt x="104" y="574"/>
                    <a:pt x="124" y="607"/>
                  </a:cubicBezTo>
                  <a:cubicBezTo>
                    <a:pt x="143" y="640"/>
                    <a:pt x="186" y="651"/>
                    <a:pt x="219" y="632"/>
                  </a:cubicBezTo>
                  <a:close/>
                </a:path>
              </a:pathLst>
            </a:custGeom>
            <a:solidFill>
              <a:srgbClr val="0D0D0D"/>
            </a:solidFill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48" name="Group 144"/>
            <p:cNvGrpSpPr>
              <a:grpSpLocks noChangeAspect="1"/>
            </p:cNvGrpSpPr>
            <p:nvPr/>
          </p:nvGrpSpPr>
          <p:grpSpPr>
            <a:xfrm rot="19148168">
              <a:off x="2670762" y="3795549"/>
              <a:ext cx="1267577" cy="1232580"/>
              <a:chOff x="465" y="280"/>
              <a:chExt cx="3622" cy="3522"/>
            </a:xfrm>
          </p:grpSpPr>
          <p:sp>
            <p:nvSpPr>
              <p:cNvPr id="49" name="AutoShape 143"/>
              <p:cNvSpPr>
                <a:spLocks noChangeAspect="1" noChangeArrowheads="1" noTextEdit="1"/>
              </p:cNvSpPr>
              <p:nvPr/>
            </p:nvSpPr>
            <p:spPr bwMode="auto">
              <a:xfrm>
                <a:off x="465" y="280"/>
                <a:ext cx="3622" cy="352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50" name="Freeform 145"/>
              <p:cNvSpPr/>
              <p:nvPr/>
            </p:nvSpPr>
            <p:spPr bwMode="auto">
              <a:xfrm>
                <a:off x="280" y="-70"/>
                <a:ext cx="3947" cy="3874"/>
              </a:xfrm>
              <a:custGeom>
                <a:gdLst>
                  <a:gd name="T0" fmla="*/ 581 w 1667"/>
                  <a:gd name="T1" fmla="*/ 272 h 1637"/>
                  <a:gd name="T2" fmla="*/ 1093 w 1667"/>
                  <a:gd name="T3" fmla="*/ 259 h 1637"/>
                  <a:gd name="T4" fmla="*/ 1372 w 1667"/>
                  <a:gd name="T5" fmla="*/ 305 h 1637"/>
                  <a:gd name="T6" fmla="*/ 1466 w 1667"/>
                  <a:gd name="T7" fmla="*/ 593 h 1637"/>
                  <a:gd name="T8" fmla="*/ 1495 w 1667"/>
                  <a:gd name="T9" fmla="*/ 1032 h 1637"/>
                  <a:gd name="T10" fmla="*/ 1167 w 1667"/>
                  <a:gd name="T11" fmla="*/ 1340 h 1637"/>
                  <a:gd name="T12" fmla="*/ 1220 w 1667"/>
                  <a:gd name="T13" fmla="*/ 1621 h 1637"/>
                  <a:gd name="T14" fmla="*/ 1183 w 1667"/>
                  <a:gd name="T15" fmla="*/ 1637 h 1637"/>
                  <a:gd name="T16" fmla="*/ 999 w 1667"/>
                  <a:gd name="T17" fmla="*/ 1377 h 1637"/>
                  <a:gd name="T18" fmla="*/ 565 w 1667"/>
                  <a:gd name="T19" fmla="*/ 1349 h 1637"/>
                  <a:gd name="T20" fmla="*/ 205 w 1667"/>
                  <a:gd name="T21" fmla="*/ 1069 h 1637"/>
                  <a:gd name="T22" fmla="*/ 168 w 1667"/>
                  <a:gd name="T23" fmla="*/ 1003 h 1637"/>
                  <a:gd name="T24" fmla="*/ 221 w 1667"/>
                  <a:gd name="T25" fmla="*/ 565 h 1637"/>
                  <a:gd name="T26" fmla="*/ 233 w 1667"/>
                  <a:gd name="T27" fmla="*/ 337 h 1637"/>
                  <a:gd name="T28" fmla="*/ 581 w 1667"/>
                  <a:gd name="T29" fmla="*/ 272 h 16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667" h="1636">
                    <a:moveTo>
                      <a:pt x="581" y="272"/>
                    </a:moveTo>
                    <a:cubicBezTo>
                      <a:pt x="581" y="272"/>
                      <a:pt x="811" y="0"/>
                      <a:pt x="1093" y="259"/>
                    </a:cubicBezTo>
                    <a:cubicBezTo>
                      <a:pt x="1093" y="259"/>
                      <a:pt x="1234" y="203"/>
                      <a:pt x="1372" y="305"/>
                    </a:cubicBezTo>
                    <a:cubicBezTo>
                      <a:pt x="1491" y="393"/>
                      <a:pt x="1453" y="590"/>
                      <a:pt x="1466" y="593"/>
                    </a:cubicBezTo>
                    <a:cubicBezTo>
                      <a:pt x="1667" y="650"/>
                      <a:pt x="1638" y="955"/>
                      <a:pt x="1495" y="1032"/>
                    </a:cubicBezTo>
                    <a:cubicBezTo>
                      <a:pt x="1495" y="1032"/>
                      <a:pt x="1586" y="1404"/>
                      <a:pt x="1167" y="1340"/>
                    </a:cubicBezTo>
                    <a:cubicBezTo>
                      <a:pt x="1220" y="1621"/>
                      <a:pt x="1220" y="1621"/>
                      <a:pt x="1220" y="1621"/>
                    </a:cubicBezTo>
                    <a:cubicBezTo>
                      <a:pt x="1183" y="1637"/>
                      <a:pt x="1183" y="1637"/>
                      <a:pt x="1183" y="1637"/>
                    </a:cubicBezTo>
                    <a:cubicBezTo>
                      <a:pt x="999" y="1377"/>
                      <a:pt x="999" y="1377"/>
                      <a:pt x="999" y="1377"/>
                    </a:cubicBezTo>
                    <a:cubicBezTo>
                      <a:pt x="999" y="1377"/>
                      <a:pt x="737" y="1572"/>
                      <a:pt x="565" y="1349"/>
                    </a:cubicBezTo>
                    <a:cubicBezTo>
                      <a:pt x="565" y="1349"/>
                      <a:pt x="188" y="1434"/>
                      <a:pt x="205" y="1069"/>
                    </a:cubicBezTo>
                    <a:cubicBezTo>
                      <a:pt x="221" y="1015"/>
                      <a:pt x="168" y="1003"/>
                      <a:pt x="168" y="1003"/>
                    </a:cubicBezTo>
                    <a:cubicBezTo>
                      <a:pt x="0" y="845"/>
                      <a:pt x="94" y="619"/>
                      <a:pt x="221" y="565"/>
                    </a:cubicBezTo>
                    <a:cubicBezTo>
                      <a:pt x="221" y="565"/>
                      <a:pt x="165" y="432"/>
                      <a:pt x="233" y="337"/>
                    </a:cubicBezTo>
                    <a:cubicBezTo>
                      <a:pt x="336" y="195"/>
                      <a:pt x="483" y="191"/>
                      <a:pt x="581" y="272"/>
                    </a:cubicBezTo>
                    <a:close/>
                  </a:path>
                </a:pathLst>
              </a:custGeom>
              <a:blipFill>
                <a:blip r:embed="rId3"/>
                <a:stretch>
                  <a:fillRect/>
                </a:stretch>
              </a:blipFill>
            </p:spPr>
            <p:style>
              <a:lnRef idx="0">
                <a:schemeClr val="accent1"/>
              </a:lnRef>
              <a:fillRef idx="3">
                <a:schemeClr val="accent1"/>
              </a:fillRef>
              <a:effectRef idx="3">
                <a:schemeClr val="accent1"/>
              </a:effectRef>
              <a:fontRef idx="minor">
                <a:schemeClr val="lt1"/>
              </a:fontRef>
            </p:style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51" name="Freeform 145"/>
            <p:cNvSpPr/>
            <p:nvPr/>
          </p:nvSpPr>
          <p:spPr bwMode="auto">
            <a:xfrm rot="20393375">
              <a:off x="3610816" y="2566163"/>
              <a:ext cx="1381316" cy="1355768"/>
            </a:xfrm>
            <a:custGeom>
              <a:gdLst>
                <a:gd name="T0" fmla="*/ 581 w 1667"/>
                <a:gd name="T1" fmla="*/ 272 h 1637"/>
                <a:gd name="T2" fmla="*/ 1093 w 1667"/>
                <a:gd name="T3" fmla="*/ 259 h 1637"/>
                <a:gd name="T4" fmla="*/ 1372 w 1667"/>
                <a:gd name="T5" fmla="*/ 305 h 1637"/>
                <a:gd name="T6" fmla="*/ 1466 w 1667"/>
                <a:gd name="T7" fmla="*/ 593 h 1637"/>
                <a:gd name="T8" fmla="*/ 1495 w 1667"/>
                <a:gd name="T9" fmla="*/ 1032 h 1637"/>
                <a:gd name="T10" fmla="*/ 1167 w 1667"/>
                <a:gd name="T11" fmla="*/ 1340 h 1637"/>
                <a:gd name="T12" fmla="*/ 1220 w 1667"/>
                <a:gd name="T13" fmla="*/ 1621 h 1637"/>
                <a:gd name="T14" fmla="*/ 1183 w 1667"/>
                <a:gd name="T15" fmla="*/ 1637 h 1637"/>
                <a:gd name="T16" fmla="*/ 999 w 1667"/>
                <a:gd name="T17" fmla="*/ 1377 h 1637"/>
                <a:gd name="T18" fmla="*/ 565 w 1667"/>
                <a:gd name="T19" fmla="*/ 1349 h 1637"/>
                <a:gd name="T20" fmla="*/ 205 w 1667"/>
                <a:gd name="T21" fmla="*/ 1069 h 1637"/>
                <a:gd name="T22" fmla="*/ 168 w 1667"/>
                <a:gd name="T23" fmla="*/ 1003 h 1637"/>
                <a:gd name="T24" fmla="*/ 221 w 1667"/>
                <a:gd name="T25" fmla="*/ 565 h 1637"/>
                <a:gd name="T26" fmla="*/ 233 w 1667"/>
                <a:gd name="T27" fmla="*/ 337 h 1637"/>
                <a:gd name="T28" fmla="*/ 581 w 1667"/>
                <a:gd name="T29" fmla="*/ 272 h 16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67" h="1636">
                  <a:moveTo>
                    <a:pt x="581" y="272"/>
                  </a:moveTo>
                  <a:cubicBezTo>
                    <a:pt x="581" y="272"/>
                    <a:pt x="811" y="0"/>
                    <a:pt x="1093" y="259"/>
                  </a:cubicBezTo>
                  <a:cubicBezTo>
                    <a:pt x="1093" y="259"/>
                    <a:pt x="1234" y="203"/>
                    <a:pt x="1372" y="305"/>
                  </a:cubicBezTo>
                  <a:cubicBezTo>
                    <a:pt x="1491" y="393"/>
                    <a:pt x="1453" y="590"/>
                    <a:pt x="1466" y="593"/>
                  </a:cubicBezTo>
                  <a:cubicBezTo>
                    <a:pt x="1667" y="650"/>
                    <a:pt x="1638" y="955"/>
                    <a:pt x="1495" y="1032"/>
                  </a:cubicBezTo>
                  <a:cubicBezTo>
                    <a:pt x="1495" y="1032"/>
                    <a:pt x="1586" y="1404"/>
                    <a:pt x="1167" y="1340"/>
                  </a:cubicBezTo>
                  <a:cubicBezTo>
                    <a:pt x="1220" y="1621"/>
                    <a:pt x="1220" y="1621"/>
                    <a:pt x="1220" y="1621"/>
                  </a:cubicBezTo>
                  <a:cubicBezTo>
                    <a:pt x="1183" y="1637"/>
                    <a:pt x="1183" y="1637"/>
                    <a:pt x="1183" y="1637"/>
                  </a:cubicBezTo>
                  <a:cubicBezTo>
                    <a:pt x="999" y="1377"/>
                    <a:pt x="999" y="1377"/>
                    <a:pt x="999" y="1377"/>
                  </a:cubicBezTo>
                  <a:cubicBezTo>
                    <a:pt x="999" y="1377"/>
                    <a:pt x="737" y="1572"/>
                    <a:pt x="565" y="1349"/>
                  </a:cubicBezTo>
                  <a:cubicBezTo>
                    <a:pt x="565" y="1349"/>
                    <a:pt x="188" y="1434"/>
                    <a:pt x="205" y="1069"/>
                  </a:cubicBezTo>
                  <a:cubicBezTo>
                    <a:pt x="221" y="1015"/>
                    <a:pt x="168" y="1003"/>
                    <a:pt x="168" y="1003"/>
                  </a:cubicBezTo>
                  <a:cubicBezTo>
                    <a:pt x="0" y="845"/>
                    <a:pt x="94" y="619"/>
                    <a:pt x="221" y="565"/>
                  </a:cubicBezTo>
                  <a:cubicBezTo>
                    <a:pt x="221" y="565"/>
                    <a:pt x="165" y="432"/>
                    <a:pt x="233" y="337"/>
                  </a:cubicBezTo>
                  <a:cubicBezTo>
                    <a:pt x="336" y="195"/>
                    <a:pt x="483" y="191"/>
                    <a:pt x="581" y="272"/>
                  </a:cubicBez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2" name="Freeform 145"/>
            <p:cNvSpPr/>
            <p:nvPr/>
          </p:nvSpPr>
          <p:spPr bwMode="auto">
            <a:xfrm rot="1479810">
              <a:off x="5360193" y="2039486"/>
              <a:ext cx="1381316" cy="1355768"/>
            </a:xfrm>
            <a:custGeom>
              <a:gdLst>
                <a:gd name="T0" fmla="*/ 581 w 1667"/>
                <a:gd name="T1" fmla="*/ 272 h 1637"/>
                <a:gd name="T2" fmla="*/ 1093 w 1667"/>
                <a:gd name="T3" fmla="*/ 259 h 1637"/>
                <a:gd name="T4" fmla="*/ 1372 w 1667"/>
                <a:gd name="T5" fmla="*/ 305 h 1637"/>
                <a:gd name="T6" fmla="*/ 1466 w 1667"/>
                <a:gd name="T7" fmla="*/ 593 h 1637"/>
                <a:gd name="T8" fmla="*/ 1495 w 1667"/>
                <a:gd name="T9" fmla="*/ 1032 h 1637"/>
                <a:gd name="T10" fmla="*/ 1167 w 1667"/>
                <a:gd name="T11" fmla="*/ 1340 h 1637"/>
                <a:gd name="T12" fmla="*/ 1220 w 1667"/>
                <a:gd name="T13" fmla="*/ 1621 h 1637"/>
                <a:gd name="T14" fmla="*/ 1183 w 1667"/>
                <a:gd name="T15" fmla="*/ 1637 h 1637"/>
                <a:gd name="T16" fmla="*/ 999 w 1667"/>
                <a:gd name="T17" fmla="*/ 1377 h 1637"/>
                <a:gd name="T18" fmla="*/ 565 w 1667"/>
                <a:gd name="T19" fmla="*/ 1349 h 1637"/>
                <a:gd name="T20" fmla="*/ 205 w 1667"/>
                <a:gd name="T21" fmla="*/ 1069 h 1637"/>
                <a:gd name="T22" fmla="*/ 168 w 1667"/>
                <a:gd name="T23" fmla="*/ 1003 h 1637"/>
                <a:gd name="T24" fmla="*/ 221 w 1667"/>
                <a:gd name="T25" fmla="*/ 565 h 1637"/>
                <a:gd name="T26" fmla="*/ 233 w 1667"/>
                <a:gd name="T27" fmla="*/ 337 h 1637"/>
                <a:gd name="T28" fmla="*/ 581 w 1667"/>
                <a:gd name="T29" fmla="*/ 272 h 16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67" h="1636">
                  <a:moveTo>
                    <a:pt x="581" y="272"/>
                  </a:moveTo>
                  <a:cubicBezTo>
                    <a:pt x="581" y="272"/>
                    <a:pt x="811" y="0"/>
                    <a:pt x="1093" y="259"/>
                  </a:cubicBezTo>
                  <a:cubicBezTo>
                    <a:pt x="1093" y="259"/>
                    <a:pt x="1234" y="203"/>
                    <a:pt x="1372" y="305"/>
                  </a:cubicBezTo>
                  <a:cubicBezTo>
                    <a:pt x="1491" y="393"/>
                    <a:pt x="1453" y="590"/>
                    <a:pt x="1466" y="593"/>
                  </a:cubicBezTo>
                  <a:cubicBezTo>
                    <a:pt x="1667" y="650"/>
                    <a:pt x="1638" y="955"/>
                    <a:pt x="1495" y="1032"/>
                  </a:cubicBezTo>
                  <a:cubicBezTo>
                    <a:pt x="1495" y="1032"/>
                    <a:pt x="1586" y="1404"/>
                    <a:pt x="1167" y="1340"/>
                  </a:cubicBezTo>
                  <a:cubicBezTo>
                    <a:pt x="1220" y="1621"/>
                    <a:pt x="1220" y="1621"/>
                    <a:pt x="1220" y="1621"/>
                  </a:cubicBezTo>
                  <a:cubicBezTo>
                    <a:pt x="1183" y="1637"/>
                    <a:pt x="1183" y="1637"/>
                    <a:pt x="1183" y="1637"/>
                  </a:cubicBezTo>
                  <a:cubicBezTo>
                    <a:pt x="999" y="1377"/>
                    <a:pt x="999" y="1377"/>
                    <a:pt x="999" y="1377"/>
                  </a:cubicBezTo>
                  <a:cubicBezTo>
                    <a:pt x="999" y="1377"/>
                    <a:pt x="737" y="1572"/>
                    <a:pt x="565" y="1349"/>
                  </a:cubicBezTo>
                  <a:cubicBezTo>
                    <a:pt x="565" y="1349"/>
                    <a:pt x="188" y="1434"/>
                    <a:pt x="205" y="1069"/>
                  </a:cubicBezTo>
                  <a:cubicBezTo>
                    <a:pt x="221" y="1015"/>
                    <a:pt x="168" y="1003"/>
                    <a:pt x="168" y="1003"/>
                  </a:cubicBezTo>
                  <a:cubicBezTo>
                    <a:pt x="0" y="845"/>
                    <a:pt x="94" y="619"/>
                    <a:pt x="221" y="565"/>
                  </a:cubicBezTo>
                  <a:cubicBezTo>
                    <a:pt x="221" y="565"/>
                    <a:pt x="165" y="432"/>
                    <a:pt x="233" y="337"/>
                  </a:cubicBezTo>
                  <a:cubicBezTo>
                    <a:pt x="336" y="195"/>
                    <a:pt x="483" y="191"/>
                    <a:pt x="581" y="272"/>
                  </a:cubicBez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3" name="Freeform 145"/>
            <p:cNvSpPr/>
            <p:nvPr/>
          </p:nvSpPr>
          <p:spPr bwMode="auto">
            <a:xfrm rot="3498738">
              <a:off x="7030080" y="2527758"/>
              <a:ext cx="1381316" cy="1355768"/>
            </a:xfrm>
            <a:custGeom>
              <a:gdLst>
                <a:gd name="T0" fmla="*/ 581 w 1667"/>
                <a:gd name="T1" fmla="*/ 272 h 1637"/>
                <a:gd name="T2" fmla="*/ 1093 w 1667"/>
                <a:gd name="T3" fmla="*/ 259 h 1637"/>
                <a:gd name="T4" fmla="*/ 1372 w 1667"/>
                <a:gd name="T5" fmla="*/ 305 h 1637"/>
                <a:gd name="T6" fmla="*/ 1466 w 1667"/>
                <a:gd name="T7" fmla="*/ 593 h 1637"/>
                <a:gd name="T8" fmla="*/ 1495 w 1667"/>
                <a:gd name="T9" fmla="*/ 1032 h 1637"/>
                <a:gd name="T10" fmla="*/ 1167 w 1667"/>
                <a:gd name="T11" fmla="*/ 1340 h 1637"/>
                <a:gd name="T12" fmla="*/ 1220 w 1667"/>
                <a:gd name="T13" fmla="*/ 1621 h 1637"/>
                <a:gd name="T14" fmla="*/ 1183 w 1667"/>
                <a:gd name="T15" fmla="*/ 1637 h 1637"/>
                <a:gd name="T16" fmla="*/ 999 w 1667"/>
                <a:gd name="T17" fmla="*/ 1377 h 1637"/>
                <a:gd name="T18" fmla="*/ 565 w 1667"/>
                <a:gd name="T19" fmla="*/ 1349 h 1637"/>
                <a:gd name="T20" fmla="*/ 205 w 1667"/>
                <a:gd name="T21" fmla="*/ 1069 h 1637"/>
                <a:gd name="T22" fmla="*/ 168 w 1667"/>
                <a:gd name="T23" fmla="*/ 1003 h 1637"/>
                <a:gd name="T24" fmla="*/ 221 w 1667"/>
                <a:gd name="T25" fmla="*/ 565 h 1637"/>
                <a:gd name="T26" fmla="*/ 233 w 1667"/>
                <a:gd name="T27" fmla="*/ 337 h 1637"/>
                <a:gd name="T28" fmla="*/ 581 w 1667"/>
                <a:gd name="T29" fmla="*/ 272 h 16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67" h="1636">
                  <a:moveTo>
                    <a:pt x="581" y="272"/>
                  </a:moveTo>
                  <a:cubicBezTo>
                    <a:pt x="581" y="272"/>
                    <a:pt x="811" y="0"/>
                    <a:pt x="1093" y="259"/>
                  </a:cubicBezTo>
                  <a:cubicBezTo>
                    <a:pt x="1093" y="259"/>
                    <a:pt x="1234" y="203"/>
                    <a:pt x="1372" y="305"/>
                  </a:cubicBezTo>
                  <a:cubicBezTo>
                    <a:pt x="1491" y="393"/>
                    <a:pt x="1453" y="590"/>
                    <a:pt x="1466" y="593"/>
                  </a:cubicBezTo>
                  <a:cubicBezTo>
                    <a:pt x="1667" y="650"/>
                    <a:pt x="1638" y="955"/>
                    <a:pt x="1495" y="1032"/>
                  </a:cubicBezTo>
                  <a:cubicBezTo>
                    <a:pt x="1495" y="1032"/>
                    <a:pt x="1586" y="1404"/>
                    <a:pt x="1167" y="1340"/>
                  </a:cubicBezTo>
                  <a:cubicBezTo>
                    <a:pt x="1220" y="1621"/>
                    <a:pt x="1220" y="1621"/>
                    <a:pt x="1220" y="1621"/>
                  </a:cubicBezTo>
                  <a:cubicBezTo>
                    <a:pt x="1183" y="1637"/>
                    <a:pt x="1183" y="1637"/>
                    <a:pt x="1183" y="1637"/>
                  </a:cubicBezTo>
                  <a:cubicBezTo>
                    <a:pt x="999" y="1377"/>
                    <a:pt x="999" y="1377"/>
                    <a:pt x="999" y="1377"/>
                  </a:cubicBezTo>
                  <a:cubicBezTo>
                    <a:pt x="999" y="1377"/>
                    <a:pt x="737" y="1572"/>
                    <a:pt x="565" y="1349"/>
                  </a:cubicBezTo>
                  <a:cubicBezTo>
                    <a:pt x="565" y="1349"/>
                    <a:pt x="188" y="1434"/>
                    <a:pt x="205" y="1069"/>
                  </a:cubicBezTo>
                  <a:cubicBezTo>
                    <a:pt x="221" y="1015"/>
                    <a:pt x="168" y="1003"/>
                    <a:pt x="168" y="1003"/>
                  </a:cubicBezTo>
                  <a:cubicBezTo>
                    <a:pt x="0" y="845"/>
                    <a:pt x="94" y="619"/>
                    <a:pt x="221" y="565"/>
                  </a:cubicBezTo>
                  <a:cubicBezTo>
                    <a:pt x="221" y="565"/>
                    <a:pt x="165" y="432"/>
                    <a:pt x="233" y="337"/>
                  </a:cubicBezTo>
                  <a:cubicBezTo>
                    <a:pt x="336" y="195"/>
                    <a:pt x="483" y="191"/>
                    <a:pt x="581" y="272"/>
                  </a:cubicBez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54" name="Freeform 145"/>
            <p:cNvSpPr/>
            <p:nvPr/>
          </p:nvSpPr>
          <p:spPr bwMode="auto">
            <a:xfrm rot="5400000">
              <a:off x="8173246" y="3733824"/>
              <a:ext cx="1381316" cy="1355768"/>
            </a:xfrm>
            <a:custGeom>
              <a:gdLst>
                <a:gd name="T0" fmla="*/ 581 w 1667"/>
                <a:gd name="T1" fmla="*/ 272 h 1637"/>
                <a:gd name="T2" fmla="*/ 1093 w 1667"/>
                <a:gd name="T3" fmla="*/ 259 h 1637"/>
                <a:gd name="T4" fmla="*/ 1372 w 1667"/>
                <a:gd name="T5" fmla="*/ 305 h 1637"/>
                <a:gd name="T6" fmla="*/ 1466 w 1667"/>
                <a:gd name="T7" fmla="*/ 593 h 1637"/>
                <a:gd name="T8" fmla="*/ 1495 w 1667"/>
                <a:gd name="T9" fmla="*/ 1032 h 1637"/>
                <a:gd name="T10" fmla="*/ 1167 w 1667"/>
                <a:gd name="T11" fmla="*/ 1340 h 1637"/>
                <a:gd name="T12" fmla="*/ 1220 w 1667"/>
                <a:gd name="T13" fmla="*/ 1621 h 1637"/>
                <a:gd name="T14" fmla="*/ 1183 w 1667"/>
                <a:gd name="T15" fmla="*/ 1637 h 1637"/>
                <a:gd name="T16" fmla="*/ 999 w 1667"/>
                <a:gd name="T17" fmla="*/ 1377 h 1637"/>
                <a:gd name="T18" fmla="*/ 565 w 1667"/>
                <a:gd name="T19" fmla="*/ 1349 h 1637"/>
                <a:gd name="T20" fmla="*/ 205 w 1667"/>
                <a:gd name="T21" fmla="*/ 1069 h 1637"/>
                <a:gd name="T22" fmla="*/ 168 w 1667"/>
                <a:gd name="T23" fmla="*/ 1003 h 1637"/>
                <a:gd name="T24" fmla="*/ 221 w 1667"/>
                <a:gd name="T25" fmla="*/ 565 h 1637"/>
                <a:gd name="T26" fmla="*/ 233 w 1667"/>
                <a:gd name="T27" fmla="*/ 337 h 1637"/>
                <a:gd name="T28" fmla="*/ 581 w 1667"/>
                <a:gd name="T29" fmla="*/ 272 h 16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667" h="1636">
                  <a:moveTo>
                    <a:pt x="581" y="272"/>
                  </a:moveTo>
                  <a:cubicBezTo>
                    <a:pt x="581" y="272"/>
                    <a:pt x="811" y="0"/>
                    <a:pt x="1093" y="259"/>
                  </a:cubicBezTo>
                  <a:cubicBezTo>
                    <a:pt x="1093" y="259"/>
                    <a:pt x="1234" y="203"/>
                    <a:pt x="1372" y="305"/>
                  </a:cubicBezTo>
                  <a:cubicBezTo>
                    <a:pt x="1491" y="393"/>
                    <a:pt x="1453" y="590"/>
                    <a:pt x="1466" y="593"/>
                  </a:cubicBezTo>
                  <a:cubicBezTo>
                    <a:pt x="1667" y="650"/>
                    <a:pt x="1638" y="955"/>
                    <a:pt x="1495" y="1032"/>
                  </a:cubicBezTo>
                  <a:cubicBezTo>
                    <a:pt x="1495" y="1032"/>
                    <a:pt x="1586" y="1404"/>
                    <a:pt x="1167" y="1340"/>
                  </a:cubicBezTo>
                  <a:cubicBezTo>
                    <a:pt x="1220" y="1621"/>
                    <a:pt x="1220" y="1621"/>
                    <a:pt x="1220" y="1621"/>
                  </a:cubicBezTo>
                  <a:cubicBezTo>
                    <a:pt x="1183" y="1637"/>
                    <a:pt x="1183" y="1637"/>
                    <a:pt x="1183" y="1637"/>
                  </a:cubicBezTo>
                  <a:cubicBezTo>
                    <a:pt x="999" y="1377"/>
                    <a:pt x="999" y="1377"/>
                    <a:pt x="999" y="1377"/>
                  </a:cubicBezTo>
                  <a:cubicBezTo>
                    <a:pt x="999" y="1377"/>
                    <a:pt x="737" y="1572"/>
                    <a:pt x="565" y="1349"/>
                  </a:cubicBezTo>
                  <a:cubicBezTo>
                    <a:pt x="565" y="1349"/>
                    <a:pt x="188" y="1434"/>
                    <a:pt x="205" y="1069"/>
                  </a:cubicBezTo>
                  <a:cubicBezTo>
                    <a:pt x="221" y="1015"/>
                    <a:pt x="168" y="1003"/>
                    <a:pt x="168" y="1003"/>
                  </a:cubicBezTo>
                  <a:cubicBezTo>
                    <a:pt x="0" y="845"/>
                    <a:pt x="94" y="619"/>
                    <a:pt x="221" y="565"/>
                  </a:cubicBezTo>
                  <a:cubicBezTo>
                    <a:pt x="221" y="565"/>
                    <a:pt x="165" y="432"/>
                    <a:pt x="233" y="337"/>
                  </a:cubicBezTo>
                  <a:cubicBezTo>
                    <a:pt x="336" y="195"/>
                    <a:pt x="483" y="191"/>
                    <a:pt x="581" y="272"/>
                  </a:cubicBez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55" name="组合 54"/>
            <p:cNvGrpSpPr/>
            <p:nvPr/>
          </p:nvGrpSpPr>
          <p:grpSpPr>
            <a:xfrm>
              <a:off x="1608995" y="2354885"/>
              <a:ext cx="2115615" cy="780215"/>
              <a:chOff x="1088491" y="2494969"/>
              <a:chExt cx="2115615" cy="780215"/>
            </a:xfrm>
          </p:grpSpPr>
          <p:sp>
            <p:nvSpPr>
              <p:cNvPr id="56" name="文本框 55"/>
              <p:cNvSpPr txBox="1"/>
              <p:nvPr/>
            </p:nvSpPr>
            <p:spPr>
              <a:xfrm flipH="1">
                <a:off x="1088491" y="2741784"/>
                <a:ext cx="2115615" cy="53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200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方正正纤黑简体" panose="02000000000000000000" pitchFamily="2" charset="-122"/>
                    <a:ea typeface="方正正纤黑简体" panose="02000000000000000000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>
                  <a:defRPr/>
                </a:pPr>
                <a:r>
                  <a:rPr lang="zh-CN" altLang="en-US" kern="0"/>
                  <a:t>用户可以在投影仪或者计算机上进行演示，也可以用</a:t>
                </a:r>
              </a:p>
            </p:txBody>
          </p:sp>
          <p:sp>
            <p:nvSpPr>
              <p:cNvPr id="57" name="文本框 56"/>
              <p:cNvSpPr txBox="1"/>
              <p:nvPr/>
            </p:nvSpPr>
            <p:spPr bwMode="auto">
              <a:xfrm flipH="1">
                <a:off x="1088491" y="2494969"/>
                <a:ext cx="2065923" cy="33626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/>
                <a:r>
                  <a:rPr lang="zh-CN" altLang="en-US" sz="1600" b="1">
                    <a:solidFill>
                      <a:srgbClr val="0D0D0D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  <p:grpSp>
          <p:nvGrpSpPr>
            <p:cNvPr id="58" name="组合 57"/>
            <p:cNvGrpSpPr/>
            <p:nvPr/>
          </p:nvGrpSpPr>
          <p:grpSpPr>
            <a:xfrm>
              <a:off x="600880" y="4044291"/>
              <a:ext cx="2115615" cy="780215"/>
              <a:chOff x="1088491" y="2494969"/>
              <a:chExt cx="2115615" cy="780215"/>
            </a:xfrm>
          </p:grpSpPr>
          <p:sp>
            <p:nvSpPr>
              <p:cNvPr id="59" name="文本框 58"/>
              <p:cNvSpPr txBox="1"/>
              <p:nvPr/>
            </p:nvSpPr>
            <p:spPr>
              <a:xfrm flipH="1">
                <a:off x="1088491" y="2741784"/>
                <a:ext cx="2115615" cy="53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200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方正正纤黑简体" panose="02000000000000000000" pitchFamily="2" charset="-122"/>
                    <a:ea typeface="方正正纤黑简体" panose="02000000000000000000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>
                  <a:defRPr/>
                </a:pPr>
                <a:r>
                  <a:rPr lang="zh-CN" altLang="en-US" kern="0"/>
                  <a:t>用户可以在投影仪或者计算机上进行演示，也可以用</a:t>
                </a:r>
              </a:p>
            </p:txBody>
          </p:sp>
          <p:sp>
            <p:nvSpPr>
              <p:cNvPr id="60" name="文本框 59"/>
              <p:cNvSpPr txBox="1"/>
              <p:nvPr/>
            </p:nvSpPr>
            <p:spPr bwMode="auto">
              <a:xfrm flipH="1">
                <a:off x="1088491" y="2494969"/>
                <a:ext cx="2065923" cy="33626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/>
                <a:r>
                  <a:rPr lang="zh-CN" altLang="en-US" sz="1600" b="1">
                    <a:solidFill>
                      <a:srgbClr val="0D0D0D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  <p:grpSp>
          <p:nvGrpSpPr>
            <p:cNvPr id="61" name="组合 60"/>
            <p:cNvGrpSpPr/>
            <p:nvPr/>
          </p:nvGrpSpPr>
          <p:grpSpPr>
            <a:xfrm>
              <a:off x="4993043" y="1119718"/>
              <a:ext cx="2115615" cy="780215"/>
              <a:chOff x="1088491" y="2494969"/>
              <a:chExt cx="2115615" cy="780215"/>
            </a:xfrm>
          </p:grpSpPr>
          <p:sp>
            <p:nvSpPr>
              <p:cNvPr id="62" name="文本框 61"/>
              <p:cNvSpPr txBox="1"/>
              <p:nvPr/>
            </p:nvSpPr>
            <p:spPr>
              <a:xfrm flipH="1">
                <a:off x="1088491" y="2741784"/>
                <a:ext cx="2115615" cy="53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200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方正正纤黑简体" panose="02000000000000000000" pitchFamily="2" charset="-122"/>
                    <a:ea typeface="方正正纤黑简体" panose="02000000000000000000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>
                  <a:defRPr/>
                </a:pPr>
                <a:r>
                  <a:rPr lang="zh-CN" altLang="en-US" kern="0"/>
                  <a:t>用户可以在投影仪或者计算机上进行演示，也可以用</a:t>
                </a:r>
              </a:p>
            </p:txBody>
          </p:sp>
          <p:sp>
            <p:nvSpPr>
              <p:cNvPr id="63" name="文本框 62"/>
              <p:cNvSpPr txBox="1"/>
              <p:nvPr/>
            </p:nvSpPr>
            <p:spPr bwMode="auto">
              <a:xfrm flipH="1">
                <a:off x="1088491" y="2494969"/>
                <a:ext cx="2065923" cy="33626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/>
                <a:r>
                  <a:rPr lang="zh-CN" altLang="en-US" sz="1600" b="1">
                    <a:solidFill>
                      <a:srgbClr val="0D0D0D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  <p:grpSp>
          <p:nvGrpSpPr>
            <p:cNvPr id="64" name="组合 63"/>
            <p:cNvGrpSpPr/>
            <p:nvPr/>
          </p:nvGrpSpPr>
          <p:grpSpPr>
            <a:xfrm>
              <a:off x="8377092" y="2326197"/>
              <a:ext cx="2115615" cy="780215"/>
              <a:chOff x="1088491" y="2494969"/>
              <a:chExt cx="2115615" cy="780215"/>
            </a:xfrm>
          </p:grpSpPr>
          <p:sp>
            <p:nvSpPr>
              <p:cNvPr id="65" name="文本框 64"/>
              <p:cNvSpPr txBox="1"/>
              <p:nvPr/>
            </p:nvSpPr>
            <p:spPr>
              <a:xfrm flipH="1">
                <a:off x="1088491" y="2741784"/>
                <a:ext cx="2115615" cy="53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200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方正正纤黑简体" panose="02000000000000000000" pitchFamily="2" charset="-122"/>
                    <a:ea typeface="方正正纤黑简体" panose="02000000000000000000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>
                  <a:defRPr/>
                </a:pPr>
                <a:r>
                  <a:rPr lang="zh-CN" altLang="en-US" kern="0"/>
                  <a:t>用户可以在投影仪或者计算机上进行演示，也可以用</a:t>
                </a:r>
              </a:p>
            </p:txBody>
          </p:sp>
          <p:sp>
            <p:nvSpPr>
              <p:cNvPr id="66" name="文本框 65"/>
              <p:cNvSpPr txBox="1"/>
              <p:nvPr/>
            </p:nvSpPr>
            <p:spPr bwMode="auto">
              <a:xfrm flipH="1">
                <a:off x="1088491" y="2494969"/>
                <a:ext cx="2065923" cy="33626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/>
                <a:r>
                  <a:rPr lang="zh-CN" altLang="en-US" sz="1600" b="1">
                    <a:solidFill>
                      <a:srgbClr val="0D0D0D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  <p:grpSp>
          <p:nvGrpSpPr>
            <p:cNvPr id="67" name="组合 66"/>
            <p:cNvGrpSpPr/>
            <p:nvPr/>
          </p:nvGrpSpPr>
          <p:grpSpPr>
            <a:xfrm>
              <a:off x="9475505" y="3874545"/>
              <a:ext cx="2115615" cy="780215"/>
              <a:chOff x="1088491" y="2494969"/>
              <a:chExt cx="2115615" cy="780215"/>
            </a:xfrm>
          </p:grpSpPr>
          <p:sp>
            <p:nvSpPr>
              <p:cNvPr id="68" name="文本框 67"/>
              <p:cNvSpPr txBox="1"/>
              <p:nvPr/>
            </p:nvSpPr>
            <p:spPr>
              <a:xfrm flipH="1">
                <a:off x="1088491" y="2741784"/>
                <a:ext cx="2115615" cy="53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200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方正正纤黑简体" panose="02000000000000000000" pitchFamily="2" charset="-122"/>
                    <a:ea typeface="方正正纤黑简体" panose="02000000000000000000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>
                  <a:defRPr/>
                </a:pPr>
                <a:r>
                  <a:rPr lang="zh-CN" altLang="en-US" kern="0"/>
                  <a:t>用户可以在投影仪或者计算机上进行演示，也可以用</a:t>
                </a:r>
              </a:p>
            </p:txBody>
          </p:sp>
          <p:sp>
            <p:nvSpPr>
              <p:cNvPr id="69" name="文本框 68"/>
              <p:cNvSpPr txBox="1"/>
              <p:nvPr/>
            </p:nvSpPr>
            <p:spPr bwMode="auto">
              <a:xfrm flipH="1">
                <a:off x="1088491" y="2494969"/>
                <a:ext cx="2065923" cy="33626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ctr"/>
                <a:r>
                  <a:rPr lang="zh-CN" altLang="en-US" sz="1600" b="1">
                    <a:solidFill>
                      <a:srgbClr val="0D0D0D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  <p:sp>
          <p:nvSpPr>
            <p:cNvPr id="70" name="椭圆 69"/>
            <p:cNvSpPr/>
            <p:nvPr/>
          </p:nvSpPr>
          <p:spPr>
            <a:xfrm>
              <a:off x="4845171" y="3953090"/>
              <a:ext cx="2271247" cy="2271247"/>
            </a:xfrm>
            <a:prstGeom prst="ellipse">
              <a:avLst/>
            </a:prstGeom>
            <a:blipFill>
              <a:blip r:embed="rId8"/>
              <a:stretch>
                <a:fillRect/>
              </a:stretch>
            </a:blip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椭圆 3"/>
            <p:cNvSpPr/>
            <p:nvPr/>
          </p:nvSpPr>
          <p:spPr>
            <a:xfrm>
              <a:off x="5299039" y="6347687"/>
              <a:ext cx="1483871" cy="347177"/>
            </a:xfrm>
            <a:prstGeom prst="roundRect">
              <a:avLst/>
            </a:pr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72" name="文本框 71"/>
            <p:cNvSpPr txBox="1"/>
            <p:nvPr/>
          </p:nvSpPr>
          <p:spPr>
            <a:xfrm>
              <a:off x="5381494" y="6360128"/>
              <a:ext cx="1318960" cy="368300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职位名称</a:t>
              </a: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1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66004" y="218476"/>
            <a:ext cx="2465705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/>
              </a:rPr>
              <a:t>公 司 组 织 架 构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-138014" y="1400404"/>
            <a:ext cx="10793044" cy="5305904"/>
            <a:chOff x="-138014" y="1400404"/>
            <a:chExt cx="10793044" cy="5305904"/>
          </a:xfrm>
        </p:grpSpPr>
        <p:sp>
          <p:nvSpPr>
            <p:cNvPr id="15" name="Freeform 5"/>
            <p:cNvSpPr/>
            <p:nvPr/>
          </p:nvSpPr>
          <p:spPr bwMode="auto">
            <a:xfrm rot="680677">
              <a:off x="-138014" y="2027820"/>
              <a:ext cx="10793044" cy="4004749"/>
            </a:xfrm>
            <a:custGeom>
              <a:gdLst>
                <a:gd name="connsiteX0" fmla="*/ 1611 w 2895"/>
                <a:gd name="connsiteY0" fmla="*/ 694 h 1082"/>
                <a:gd name="connsiteX1" fmla="*/ 1740 w 2895"/>
                <a:gd name="connsiteY1" fmla="*/ 588 h 1082"/>
                <a:gd name="connsiteX2" fmla="*/ 2389 w 2895"/>
                <a:gd name="connsiteY2" fmla="*/ 402 h 1082"/>
                <a:gd name="connsiteX3" fmla="*/ 2895 w 2895"/>
                <a:gd name="connsiteY3" fmla="*/ 415 h 1082"/>
                <a:gd name="connsiteX4" fmla="*/ 2878 w 2895"/>
                <a:gd name="connsiteY4" fmla="*/ 424 h 1082"/>
                <a:gd name="connsiteX5" fmla="*/ 2878 w 2895"/>
                <a:gd name="connsiteY5" fmla="*/ 424 h 1082"/>
                <a:gd name="connsiteX6" fmla="*/ 2449 w 2895"/>
                <a:gd name="connsiteY6" fmla="*/ 382 h 1082"/>
                <a:gd name="connsiteX7" fmla="*/ 2801 w 2895"/>
                <a:gd name="connsiteY7" fmla="*/ 0 h 1082"/>
                <a:gd name="connsiteX8" fmla="*/ 2474 w 2895"/>
                <a:gd name="connsiteY8" fmla="*/ 344 h 1082"/>
                <a:gd name="connsiteX9" fmla="*/ 2137 w 2895"/>
                <a:gd name="connsiteY9" fmla="*/ 312 h 1082"/>
                <a:gd name="connsiteX10" fmla="*/ 1711 w 2895"/>
                <a:gd name="connsiteY10" fmla="*/ 545 h 1082"/>
                <a:gd name="connsiteX11" fmla="*/ 1609 w 2895"/>
                <a:gd name="connsiteY11" fmla="*/ 619 h 1082"/>
                <a:gd name="connsiteX12" fmla="*/ 1353 w 2895"/>
                <a:gd name="connsiteY12" fmla="*/ 675 h 1082"/>
                <a:gd name="connsiteX13" fmla="*/ 893 w 2895"/>
                <a:gd name="connsiteY13" fmla="*/ 585 h 1082"/>
                <a:gd name="connsiteX14" fmla="*/ 6 w 2895"/>
                <a:gd name="connsiteY14" fmla="*/ 676 h 1082"/>
                <a:gd name="connsiteX15" fmla="*/ 0 w 2895"/>
                <a:gd name="connsiteY15" fmla="*/ 681 h 1082"/>
                <a:gd name="connsiteX16" fmla="*/ 0 w 2895"/>
                <a:gd name="connsiteY16" fmla="*/ 1070 h 1082"/>
                <a:gd name="connsiteX17" fmla="*/ 56 w 2895"/>
                <a:gd name="connsiteY17" fmla="*/ 908 h 1082"/>
                <a:gd name="connsiteX18" fmla="*/ 325 w 2895"/>
                <a:gd name="connsiteY18" fmla="*/ 673 h 1082"/>
                <a:gd name="connsiteX19" fmla="*/ 973 w 2895"/>
                <a:gd name="connsiteY19" fmla="*/ 702 h 1082"/>
                <a:gd name="connsiteX20" fmla="*/ 1124 w 2895"/>
                <a:gd name="connsiteY20" fmla="*/ 846 h 1082"/>
                <a:gd name="connsiteX21" fmla="*/ 1294 w 2895"/>
                <a:gd name="connsiteY21" fmla="*/ 896 h 1082"/>
                <a:gd name="connsiteX22" fmla="*/ 1550 w 2895"/>
                <a:gd name="connsiteY22" fmla="*/ 906 h 1082"/>
                <a:gd name="connsiteX23" fmla="*/ 1647 w 2895"/>
                <a:gd name="connsiteY23" fmla="*/ 1021 h 1082"/>
                <a:gd name="connsiteX24" fmla="*/ 1850 w 2895"/>
                <a:gd name="connsiteY24" fmla="*/ 1065 h 1082"/>
                <a:gd name="connsiteX25" fmla="*/ 1594 w 2895"/>
                <a:gd name="connsiteY25" fmla="*/ 892 h 1082"/>
                <a:gd name="connsiteX26" fmla="*/ 1752 w 2895"/>
                <a:gd name="connsiteY26" fmla="*/ 953 h 1082"/>
                <a:gd name="connsiteX27" fmla="*/ 2137 w 2895"/>
                <a:gd name="connsiteY27" fmla="*/ 855 h 1082"/>
                <a:gd name="connsiteX28" fmla="*/ 1744 w 2895"/>
                <a:gd name="connsiteY28" fmla="*/ 913 h 1082"/>
                <a:gd name="connsiteX29" fmla="*/ 1617 w 2895"/>
                <a:gd name="connsiteY29" fmla="*/ 837 h 1082"/>
                <a:gd name="connsiteX30" fmla="*/ 1456 w 2895"/>
                <a:gd name="connsiteY30" fmla="*/ 829 h 1082"/>
                <a:gd name="connsiteX31" fmla="*/ 954 w 2895"/>
                <a:gd name="connsiteY31" fmla="*/ 697 h 1082"/>
                <a:gd name="connsiteX32" fmla="*/ 1611 w 2895"/>
                <a:gd name="connsiteY32" fmla="*/ 694 h 1082"/>
                <a:gd name="connsiteX0-1" fmla="*/ 1611 w 2895"/>
                <a:gd name="connsiteY0-2" fmla="*/ 694 h 1082"/>
                <a:gd name="connsiteX1-3" fmla="*/ 1740 w 2895"/>
                <a:gd name="connsiteY1-4" fmla="*/ 588 h 1082"/>
                <a:gd name="connsiteX2-5" fmla="*/ 2389 w 2895"/>
                <a:gd name="connsiteY2-6" fmla="*/ 402 h 1082"/>
                <a:gd name="connsiteX3-7" fmla="*/ 2895 w 2895"/>
                <a:gd name="connsiteY3-8" fmla="*/ 415 h 1082"/>
                <a:gd name="connsiteX4-9" fmla="*/ 2878 w 2895"/>
                <a:gd name="connsiteY4-10" fmla="*/ 424 h 1082"/>
                <a:gd name="connsiteX5-11" fmla="*/ 2878 w 2895"/>
                <a:gd name="connsiteY5-12" fmla="*/ 424 h 1082"/>
                <a:gd name="connsiteX6-13" fmla="*/ 2449 w 2895"/>
                <a:gd name="connsiteY6-14" fmla="*/ 382 h 1082"/>
                <a:gd name="connsiteX7-15" fmla="*/ 2801 w 2895"/>
                <a:gd name="connsiteY7-16" fmla="*/ 0 h 1082"/>
                <a:gd name="connsiteX8-17" fmla="*/ 2474 w 2895"/>
                <a:gd name="connsiteY8-18" fmla="*/ 344 h 1082"/>
                <a:gd name="connsiteX9-19" fmla="*/ 2137 w 2895"/>
                <a:gd name="connsiteY9-20" fmla="*/ 312 h 1082"/>
                <a:gd name="connsiteX10-21" fmla="*/ 1711 w 2895"/>
                <a:gd name="connsiteY10-22" fmla="*/ 545 h 1082"/>
                <a:gd name="connsiteX11-23" fmla="*/ 1609 w 2895"/>
                <a:gd name="connsiteY11-24" fmla="*/ 619 h 1082"/>
                <a:gd name="connsiteX12-25" fmla="*/ 1353 w 2895"/>
                <a:gd name="connsiteY12-26" fmla="*/ 675 h 1082"/>
                <a:gd name="connsiteX13-27" fmla="*/ 893 w 2895"/>
                <a:gd name="connsiteY13-28" fmla="*/ 585 h 1082"/>
                <a:gd name="connsiteX14-29" fmla="*/ 6 w 2895"/>
                <a:gd name="connsiteY14-30" fmla="*/ 676 h 1082"/>
                <a:gd name="connsiteX15-31" fmla="*/ 0 w 2895"/>
                <a:gd name="connsiteY15-32" fmla="*/ 681 h 1082"/>
                <a:gd name="connsiteX16-33" fmla="*/ 0 w 2895"/>
                <a:gd name="connsiteY16-34" fmla="*/ 1070 h 1082"/>
                <a:gd name="connsiteX17-35" fmla="*/ 56 w 2895"/>
                <a:gd name="connsiteY17-36" fmla="*/ 908 h 1082"/>
                <a:gd name="connsiteX18-37" fmla="*/ 325 w 2895"/>
                <a:gd name="connsiteY18-38" fmla="*/ 673 h 1082"/>
                <a:gd name="connsiteX19-39" fmla="*/ 973 w 2895"/>
                <a:gd name="connsiteY19-40" fmla="*/ 702 h 1082"/>
                <a:gd name="connsiteX20-41" fmla="*/ 1294 w 2895"/>
                <a:gd name="connsiteY20-42" fmla="*/ 896 h 1082"/>
                <a:gd name="connsiteX21-43" fmla="*/ 1550 w 2895"/>
                <a:gd name="connsiteY21-44" fmla="*/ 906 h 1082"/>
                <a:gd name="connsiteX22-45" fmla="*/ 1647 w 2895"/>
                <a:gd name="connsiteY22-46" fmla="*/ 1021 h 1082"/>
                <a:gd name="connsiteX23-47" fmla="*/ 1850 w 2895"/>
                <a:gd name="connsiteY23-48" fmla="*/ 1065 h 1082"/>
                <a:gd name="connsiteX24-49" fmla="*/ 1594 w 2895"/>
                <a:gd name="connsiteY24-50" fmla="*/ 892 h 1082"/>
                <a:gd name="connsiteX25-51" fmla="*/ 1752 w 2895"/>
                <a:gd name="connsiteY25-52" fmla="*/ 953 h 1082"/>
                <a:gd name="connsiteX26-53" fmla="*/ 2137 w 2895"/>
                <a:gd name="connsiteY26-54" fmla="*/ 855 h 1082"/>
                <a:gd name="connsiteX27-55" fmla="*/ 1744 w 2895"/>
                <a:gd name="connsiteY27-56" fmla="*/ 913 h 1082"/>
                <a:gd name="connsiteX28-57" fmla="*/ 1617 w 2895"/>
                <a:gd name="connsiteY28-58" fmla="*/ 837 h 1082"/>
                <a:gd name="connsiteX29-59" fmla="*/ 1456 w 2895"/>
                <a:gd name="connsiteY29-60" fmla="*/ 829 h 1082"/>
                <a:gd name="connsiteX30-61" fmla="*/ 954 w 2895"/>
                <a:gd name="connsiteY30-62" fmla="*/ 697 h 1082"/>
                <a:gd name="connsiteX31-63" fmla="*/ 1611 w 2895"/>
                <a:gd name="connsiteY31-64" fmla="*/ 694 h 1082"/>
                <a:gd name="connsiteX0-65" fmla="*/ 1611 w 2895"/>
                <a:gd name="connsiteY0-66" fmla="*/ 694 h 1082"/>
                <a:gd name="connsiteX1-67" fmla="*/ 1740 w 2895"/>
                <a:gd name="connsiteY1-68" fmla="*/ 588 h 1082"/>
                <a:gd name="connsiteX2-69" fmla="*/ 2389 w 2895"/>
                <a:gd name="connsiteY2-70" fmla="*/ 402 h 1082"/>
                <a:gd name="connsiteX3-71" fmla="*/ 2895 w 2895"/>
                <a:gd name="connsiteY3-72" fmla="*/ 415 h 1082"/>
                <a:gd name="connsiteX4-73" fmla="*/ 2878 w 2895"/>
                <a:gd name="connsiteY4-74" fmla="*/ 424 h 1082"/>
                <a:gd name="connsiteX5-75" fmla="*/ 2878 w 2895"/>
                <a:gd name="connsiteY5-76" fmla="*/ 424 h 1082"/>
                <a:gd name="connsiteX6-77" fmla="*/ 2449 w 2895"/>
                <a:gd name="connsiteY6-78" fmla="*/ 382 h 1082"/>
                <a:gd name="connsiteX7-79" fmla="*/ 2801 w 2895"/>
                <a:gd name="connsiteY7-80" fmla="*/ 0 h 1082"/>
                <a:gd name="connsiteX8-81" fmla="*/ 2474 w 2895"/>
                <a:gd name="connsiteY8-82" fmla="*/ 344 h 1082"/>
                <a:gd name="connsiteX9-83" fmla="*/ 2137 w 2895"/>
                <a:gd name="connsiteY9-84" fmla="*/ 312 h 1082"/>
                <a:gd name="connsiteX10-85" fmla="*/ 1711 w 2895"/>
                <a:gd name="connsiteY10-86" fmla="*/ 545 h 1082"/>
                <a:gd name="connsiteX11-87" fmla="*/ 1609 w 2895"/>
                <a:gd name="connsiteY11-88" fmla="*/ 619 h 1082"/>
                <a:gd name="connsiteX12-89" fmla="*/ 1353 w 2895"/>
                <a:gd name="connsiteY12-90" fmla="*/ 675 h 1082"/>
                <a:gd name="connsiteX13-91" fmla="*/ 893 w 2895"/>
                <a:gd name="connsiteY13-92" fmla="*/ 585 h 1082"/>
                <a:gd name="connsiteX14-93" fmla="*/ 6 w 2895"/>
                <a:gd name="connsiteY14-94" fmla="*/ 676 h 1082"/>
                <a:gd name="connsiteX15-95" fmla="*/ 0 w 2895"/>
                <a:gd name="connsiteY15-96" fmla="*/ 681 h 1082"/>
                <a:gd name="connsiteX16-97" fmla="*/ 0 w 2895"/>
                <a:gd name="connsiteY16-98" fmla="*/ 1070 h 1082"/>
                <a:gd name="connsiteX17-99" fmla="*/ 56 w 2895"/>
                <a:gd name="connsiteY17-100" fmla="*/ 908 h 1082"/>
                <a:gd name="connsiteX18-101" fmla="*/ 325 w 2895"/>
                <a:gd name="connsiteY18-102" fmla="*/ 673 h 1082"/>
                <a:gd name="connsiteX19-103" fmla="*/ 973 w 2895"/>
                <a:gd name="connsiteY19-104" fmla="*/ 702 h 1082"/>
                <a:gd name="connsiteX20-105" fmla="*/ 1550 w 2895"/>
                <a:gd name="connsiteY20-106" fmla="*/ 906 h 1082"/>
                <a:gd name="connsiteX21-107" fmla="*/ 1647 w 2895"/>
                <a:gd name="connsiteY21-108" fmla="*/ 1021 h 1082"/>
                <a:gd name="connsiteX22-109" fmla="*/ 1850 w 2895"/>
                <a:gd name="connsiteY22-110" fmla="*/ 1065 h 1082"/>
                <a:gd name="connsiteX23-111" fmla="*/ 1594 w 2895"/>
                <a:gd name="connsiteY23-112" fmla="*/ 892 h 1082"/>
                <a:gd name="connsiteX24-113" fmla="*/ 1752 w 2895"/>
                <a:gd name="connsiteY24-114" fmla="*/ 953 h 1082"/>
                <a:gd name="connsiteX25-115" fmla="*/ 2137 w 2895"/>
                <a:gd name="connsiteY25-116" fmla="*/ 855 h 1082"/>
                <a:gd name="connsiteX26-117" fmla="*/ 1744 w 2895"/>
                <a:gd name="connsiteY26-118" fmla="*/ 913 h 1082"/>
                <a:gd name="connsiteX27-119" fmla="*/ 1617 w 2895"/>
                <a:gd name="connsiteY27-120" fmla="*/ 837 h 1082"/>
                <a:gd name="connsiteX28-121" fmla="*/ 1456 w 2895"/>
                <a:gd name="connsiteY28-122" fmla="*/ 829 h 1082"/>
                <a:gd name="connsiteX29-123" fmla="*/ 954 w 2895"/>
                <a:gd name="connsiteY29-124" fmla="*/ 697 h 1082"/>
                <a:gd name="connsiteX30-125" fmla="*/ 1611 w 2895"/>
                <a:gd name="connsiteY30-126" fmla="*/ 694 h 1082"/>
                <a:gd name="connsiteX0-127" fmla="*/ 1611 w 2895"/>
                <a:gd name="connsiteY0-128" fmla="*/ 694 h 1082"/>
                <a:gd name="connsiteX1-129" fmla="*/ 1740 w 2895"/>
                <a:gd name="connsiteY1-130" fmla="*/ 588 h 1082"/>
                <a:gd name="connsiteX2-131" fmla="*/ 2389 w 2895"/>
                <a:gd name="connsiteY2-132" fmla="*/ 402 h 1082"/>
                <a:gd name="connsiteX3-133" fmla="*/ 2895 w 2895"/>
                <a:gd name="connsiteY3-134" fmla="*/ 415 h 1082"/>
                <a:gd name="connsiteX4-135" fmla="*/ 2878 w 2895"/>
                <a:gd name="connsiteY4-136" fmla="*/ 424 h 1082"/>
                <a:gd name="connsiteX5-137" fmla="*/ 2878 w 2895"/>
                <a:gd name="connsiteY5-138" fmla="*/ 424 h 1082"/>
                <a:gd name="connsiteX6-139" fmla="*/ 2449 w 2895"/>
                <a:gd name="connsiteY6-140" fmla="*/ 382 h 1082"/>
                <a:gd name="connsiteX7-141" fmla="*/ 2801 w 2895"/>
                <a:gd name="connsiteY7-142" fmla="*/ 0 h 1082"/>
                <a:gd name="connsiteX8-143" fmla="*/ 2474 w 2895"/>
                <a:gd name="connsiteY8-144" fmla="*/ 344 h 1082"/>
                <a:gd name="connsiteX9-145" fmla="*/ 2137 w 2895"/>
                <a:gd name="connsiteY9-146" fmla="*/ 312 h 1082"/>
                <a:gd name="connsiteX10-147" fmla="*/ 1711 w 2895"/>
                <a:gd name="connsiteY10-148" fmla="*/ 545 h 1082"/>
                <a:gd name="connsiteX11-149" fmla="*/ 1609 w 2895"/>
                <a:gd name="connsiteY11-150" fmla="*/ 619 h 1082"/>
                <a:gd name="connsiteX12-151" fmla="*/ 1353 w 2895"/>
                <a:gd name="connsiteY12-152" fmla="*/ 675 h 1082"/>
                <a:gd name="connsiteX13-153" fmla="*/ 893 w 2895"/>
                <a:gd name="connsiteY13-154" fmla="*/ 585 h 1082"/>
                <a:gd name="connsiteX14-155" fmla="*/ 6 w 2895"/>
                <a:gd name="connsiteY14-156" fmla="*/ 676 h 1082"/>
                <a:gd name="connsiteX15-157" fmla="*/ 0 w 2895"/>
                <a:gd name="connsiteY15-158" fmla="*/ 681 h 1082"/>
                <a:gd name="connsiteX16-159" fmla="*/ 0 w 2895"/>
                <a:gd name="connsiteY16-160" fmla="*/ 1070 h 1082"/>
                <a:gd name="connsiteX17-161" fmla="*/ 56 w 2895"/>
                <a:gd name="connsiteY17-162" fmla="*/ 908 h 1082"/>
                <a:gd name="connsiteX18-163" fmla="*/ 325 w 2895"/>
                <a:gd name="connsiteY18-164" fmla="*/ 673 h 1082"/>
                <a:gd name="connsiteX19-165" fmla="*/ 973 w 2895"/>
                <a:gd name="connsiteY19-166" fmla="*/ 702 h 1082"/>
                <a:gd name="connsiteX20-167" fmla="*/ 1550 w 2895"/>
                <a:gd name="connsiteY20-168" fmla="*/ 906 h 1082"/>
                <a:gd name="connsiteX21-169" fmla="*/ 1647 w 2895"/>
                <a:gd name="connsiteY21-170" fmla="*/ 1021 h 1082"/>
                <a:gd name="connsiteX22-171" fmla="*/ 1850 w 2895"/>
                <a:gd name="connsiteY22-172" fmla="*/ 1065 h 1082"/>
                <a:gd name="connsiteX23-173" fmla="*/ 1594 w 2895"/>
                <a:gd name="connsiteY23-174" fmla="*/ 892 h 1082"/>
                <a:gd name="connsiteX24-175" fmla="*/ 1752 w 2895"/>
                <a:gd name="connsiteY24-176" fmla="*/ 953 h 1082"/>
                <a:gd name="connsiteX25-177" fmla="*/ 2137 w 2895"/>
                <a:gd name="connsiteY25-178" fmla="*/ 855 h 1082"/>
                <a:gd name="connsiteX26-179" fmla="*/ 1744 w 2895"/>
                <a:gd name="connsiteY26-180" fmla="*/ 913 h 1082"/>
                <a:gd name="connsiteX27-181" fmla="*/ 1617 w 2895"/>
                <a:gd name="connsiteY27-182" fmla="*/ 837 h 1082"/>
                <a:gd name="connsiteX28-183" fmla="*/ 954 w 2895"/>
                <a:gd name="connsiteY28-184" fmla="*/ 697 h 1082"/>
                <a:gd name="connsiteX29-185" fmla="*/ 1611 w 2895"/>
                <a:gd name="connsiteY29-186" fmla="*/ 694 h 1082"/>
                <a:gd name="connsiteX0-187" fmla="*/ 1611 w 2895"/>
                <a:gd name="connsiteY0-188" fmla="*/ 694 h 1082"/>
                <a:gd name="connsiteX1-189" fmla="*/ 1740 w 2895"/>
                <a:gd name="connsiteY1-190" fmla="*/ 588 h 1082"/>
                <a:gd name="connsiteX2-191" fmla="*/ 2389 w 2895"/>
                <a:gd name="connsiteY2-192" fmla="*/ 402 h 1082"/>
                <a:gd name="connsiteX3-193" fmla="*/ 2895 w 2895"/>
                <a:gd name="connsiteY3-194" fmla="*/ 415 h 1082"/>
                <a:gd name="connsiteX4-195" fmla="*/ 2878 w 2895"/>
                <a:gd name="connsiteY4-196" fmla="*/ 424 h 1082"/>
                <a:gd name="connsiteX5-197" fmla="*/ 2878 w 2895"/>
                <a:gd name="connsiteY5-198" fmla="*/ 424 h 1082"/>
                <a:gd name="connsiteX6-199" fmla="*/ 2449 w 2895"/>
                <a:gd name="connsiteY6-200" fmla="*/ 382 h 1082"/>
                <a:gd name="connsiteX7-201" fmla="*/ 2801 w 2895"/>
                <a:gd name="connsiteY7-202" fmla="*/ 0 h 1082"/>
                <a:gd name="connsiteX8-203" fmla="*/ 2474 w 2895"/>
                <a:gd name="connsiteY8-204" fmla="*/ 344 h 1082"/>
                <a:gd name="connsiteX9-205" fmla="*/ 2137 w 2895"/>
                <a:gd name="connsiteY9-206" fmla="*/ 312 h 1082"/>
                <a:gd name="connsiteX10-207" fmla="*/ 1711 w 2895"/>
                <a:gd name="connsiteY10-208" fmla="*/ 545 h 1082"/>
                <a:gd name="connsiteX11-209" fmla="*/ 1609 w 2895"/>
                <a:gd name="connsiteY11-210" fmla="*/ 619 h 1082"/>
                <a:gd name="connsiteX12-211" fmla="*/ 1353 w 2895"/>
                <a:gd name="connsiteY12-212" fmla="*/ 675 h 1082"/>
                <a:gd name="connsiteX13-213" fmla="*/ 893 w 2895"/>
                <a:gd name="connsiteY13-214" fmla="*/ 585 h 1082"/>
                <a:gd name="connsiteX14-215" fmla="*/ 6 w 2895"/>
                <a:gd name="connsiteY14-216" fmla="*/ 676 h 1082"/>
                <a:gd name="connsiteX15-217" fmla="*/ 0 w 2895"/>
                <a:gd name="connsiteY15-218" fmla="*/ 681 h 1082"/>
                <a:gd name="connsiteX16-219" fmla="*/ 0 w 2895"/>
                <a:gd name="connsiteY16-220" fmla="*/ 1070 h 1082"/>
                <a:gd name="connsiteX17-221" fmla="*/ 56 w 2895"/>
                <a:gd name="connsiteY17-222" fmla="*/ 908 h 1082"/>
                <a:gd name="connsiteX18-223" fmla="*/ 325 w 2895"/>
                <a:gd name="connsiteY18-224" fmla="*/ 673 h 1082"/>
                <a:gd name="connsiteX19-225" fmla="*/ 973 w 2895"/>
                <a:gd name="connsiteY19-226" fmla="*/ 702 h 1082"/>
                <a:gd name="connsiteX20-227" fmla="*/ 1550 w 2895"/>
                <a:gd name="connsiteY20-228" fmla="*/ 906 h 1082"/>
                <a:gd name="connsiteX21-229" fmla="*/ 1647 w 2895"/>
                <a:gd name="connsiteY21-230" fmla="*/ 1021 h 1082"/>
                <a:gd name="connsiteX22-231" fmla="*/ 1850 w 2895"/>
                <a:gd name="connsiteY22-232" fmla="*/ 1065 h 1082"/>
                <a:gd name="connsiteX23-233" fmla="*/ 1594 w 2895"/>
                <a:gd name="connsiteY23-234" fmla="*/ 892 h 1082"/>
                <a:gd name="connsiteX24-235" fmla="*/ 1752 w 2895"/>
                <a:gd name="connsiteY24-236" fmla="*/ 953 h 1082"/>
                <a:gd name="connsiteX25-237" fmla="*/ 2137 w 2895"/>
                <a:gd name="connsiteY25-238" fmla="*/ 855 h 1082"/>
                <a:gd name="connsiteX26-239" fmla="*/ 1744 w 2895"/>
                <a:gd name="connsiteY26-240" fmla="*/ 913 h 1082"/>
                <a:gd name="connsiteX27-241" fmla="*/ 1617 w 2895"/>
                <a:gd name="connsiteY27-242" fmla="*/ 837 h 1082"/>
                <a:gd name="connsiteX28-243" fmla="*/ 1617 w 2895"/>
                <a:gd name="connsiteY28-244" fmla="*/ 834 h 1082"/>
                <a:gd name="connsiteX29-245" fmla="*/ 954 w 2895"/>
                <a:gd name="connsiteY29-246" fmla="*/ 697 h 1082"/>
                <a:gd name="connsiteX30-247" fmla="*/ 1611 w 2895"/>
                <a:gd name="connsiteY30-248" fmla="*/ 694 h 1082"/>
                <a:gd name="connsiteX0-249" fmla="*/ 1611 w 2895"/>
                <a:gd name="connsiteY0-250" fmla="*/ 694 h 1082"/>
                <a:gd name="connsiteX1-251" fmla="*/ 1740 w 2895"/>
                <a:gd name="connsiteY1-252" fmla="*/ 588 h 1082"/>
                <a:gd name="connsiteX2-253" fmla="*/ 2389 w 2895"/>
                <a:gd name="connsiteY2-254" fmla="*/ 402 h 1082"/>
                <a:gd name="connsiteX3-255" fmla="*/ 2895 w 2895"/>
                <a:gd name="connsiteY3-256" fmla="*/ 415 h 1082"/>
                <a:gd name="connsiteX4-257" fmla="*/ 2878 w 2895"/>
                <a:gd name="connsiteY4-258" fmla="*/ 424 h 1082"/>
                <a:gd name="connsiteX5-259" fmla="*/ 2878 w 2895"/>
                <a:gd name="connsiteY5-260" fmla="*/ 424 h 1082"/>
                <a:gd name="connsiteX6-261" fmla="*/ 2449 w 2895"/>
                <a:gd name="connsiteY6-262" fmla="*/ 382 h 1082"/>
                <a:gd name="connsiteX7-263" fmla="*/ 2801 w 2895"/>
                <a:gd name="connsiteY7-264" fmla="*/ 0 h 1082"/>
                <a:gd name="connsiteX8-265" fmla="*/ 2474 w 2895"/>
                <a:gd name="connsiteY8-266" fmla="*/ 344 h 1082"/>
                <a:gd name="connsiteX9-267" fmla="*/ 2137 w 2895"/>
                <a:gd name="connsiteY9-268" fmla="*/ 312 h 1082"/>
                <a:gd name="connsiteX10-269" fmla="*/ 1711 w 2895"/>
                <a:gd name="connsiteY10-270" fmla="*/ 545 h 1082"/>
                <a:gd name="connsiteX11-271" fmla="*/ 1609 w 2895"/>
                <a:gd name="connsiteY11-272" fmla="*/ 619 h 1082"/>
                <a:gd name="connsiteX12-273" fmla="*/ 1353 w 2895"/>
                <a:gd name="connsiteY12-274" fmla="*/ 675 h 1082"/>
                <a:gd name="connsiteX13-275" fmla="*/ 893 w 2895"/>
                <a:gd name="connsiteY13-276" fmla="*/ 585 h 1082"/>
                <a:gd name="connsiteX14-277" fmla="*/ 6 w 2895"/>
                <a:gd name="connsiteY14-278" fmla="*/ 676 h 1082"/>
                <a:gd name="connsiteX15-279" fmla="*/ 0 w 2895"/>
                <a:gd name="connsiteY15-280" fmla="*/ 681 h 1082"/>
                <a:gd name="connsiteX16-281" fmla="*/ 0 w 2895"/>
                <a:gd name="connsiteY16-282" fmla="*/ 1070 h 1082"/>
                <a:gd name="connsiteX17-283" fmla="*/ 56 w 2895"/>
                <a:gd name="connsiteY17-284" fmla="*/ 908 h 1082"/>
                <a:gd name="connsiteX18-285" fmla="*/ 325 w 2895"/>
                <a:gd name="connsiteY18-286" fmla="*/ 673 h 1082"/>
                <a:gd name="connsiteX19-287" fmla="*/ 973 w 2895"/>
                <a:gd name="connsiteY19-288" fmla="*/ 702 h 1082"/>
                <a:gd name="connsiteX20-289" fmla="*/ 1550 w 2895"/>
                <a:gd name="connsiteY20-290" fmla="*/ 906 h 1082"/>
                <a:gd name="connsiteX21-291" fmla="*/ 1647 w 2895"/>
                <a:gd name="connsiteY21-292" fmla="*/ 1021 h 1082"/>
                <a:gd name="connsiteX22-293" fmla="*/ 1850 w 2895"/>
                <a:gd name="connsiteY22-294" fmla="*/ 1065 h 1082"/>
                <a:gd name="connsiteX23-295" fmla="*/ 1594 w 2895"/>
                <a:gd name="connsiteY23-296" fmla="*/ 892 h 1082"/>
                <a:gd name="connsiteX24-297" fmla="*/ 1752 w 2895"/>
                <a:gd name="connsiteY24-298" fmla="*/ 953 h 1082"/>
                <a:gd name="connsiteX25-299" fmla="*/ 2137 w 2895"/>
                <a:gd name="connsiteY25-300" fmla="*/ 855 h 1082"/>
                <a:gd name="connsiteX26-301" fmla="*/ 1744 w 2895"/>
                <a:gd name="connsiteY26-302" fmla="*/ 913 h 1082"/>
                <a:gd name="connsiteX27-303" fmla="*/ 1617 w 2895"/>
                <a:gd name="connsiteY27-304" fmla="*/ 837 h 1082"/>
                <a:gd name="connsiteX28-305" fmla="*/ 954 w 2895"/>
                <a:gd name="connsiteY28-306" fmla="*/ 697 h 1082"/>
                <a:gd name="connsiteX29-307" fmla="*/ 1611 w 2895"/>
                <a:gd name="connsiteY29-308" fmla="*/ 694 h 1082"/>
                <a:gd name="connsiteX0-309" fmla="*/ 1617 w 2895"/>
                <a:gd name="connsiteY0-310" fmla="*/ 837 h 1082"/>
                <a:gd name="connsiteX1-311" fmla="*/ 954 w 2895"/>
                <a:gd name="connsiteY1-312" fmla="*/ 697 h 1082"/>
                <a:gd name="connsiteX2-313" fmla="*/ 1611 w 2895"/>
                <a:gd name="connsiteY2-314" fmla="*/ 694 h 1082"/>
                <a:gd name="connsiteX3-315" fmla="*/ 1740 w 2895"/>
                <a:gd name="connsiteY3-316" fmla="*/ 588 h 1082"/>
                <a:gd name="connsiteX4-317" fmla="*/ 2389 w 2895"/>
                <a:gd name="connsiteY4-318" fmla="*/ 402 h 1082"/>
                <a:gd name="connsiteX5-319" fmla="*/ 2895 w 2895"/>
                <a:gd name="connsiteY5-320" fmla="*/ 415 h 1082"/>
                <a:gd name="connsiteX6-321" fmla="*/ 2878 w 2895"/>
                <a:gd name="connsiteY6-322" fmla="*/ 424 h 1082"/>
                <a:gd name="connsiteX7-323" fmla="*/ 2878 w 2895"/>
                <a:gd name="connsiteY7-324" fmla="*/ 424 h 1082"/>
                <a:gd name="connsiteX8-325" fmla="*/ 2449 w 2895"/>
                <a:gd name="connsiteY8-326" fmla="*/ 382 h 1082"/>
                <a:gd name="connsiteX9-327" fmla="*/ 2801 w 2895"/>
                <a:gd name="connsiteY9-328" fmla="*/ 0 h 1082"/>
                <a:gd name="connsiteX10-329" fmla="*/ 2474 w 2895"/>
                <a:gd name="connsiteY10-330" fmla="*/ 344 h 1082"/>
                <a:gd name="connsiteX11-331" fmla="*/ 2137 w 2895"/>
                <a:gd name="connsiteY11-332" fmla="*/ 312 h 1082"/>
                <a:gd name="connsiteX12-333" fmla="*/ 1711 w 2895"/>
                <a:gd name="connsiteY12-334" fmla="*/ 545 h 1082"/>
                <a:gd name="connsiteX13-335" fmla="*/ 1609 w 2895"/>
                <a:gd name="connsiteY13-336" fmla="*/ 619 h 1082"/>
                <a:gd name="connsiteX14-337" fmla="*/ 1353 w 2895"/>
                <a:gd name="connsiteY14-338" fmla="*/ 675 h 1082"/>
                <a:gd name="connsiteX15-339" fmla="*/ 893 w 2895"/>
                <a:gd name="connsiteY15-340" fmla="*/ 585 h 1082"/>
                <a:gd name="connsiteX16-341" fmla="*/ 6 w 2895"/>
                <a:gd name="connsiteY16-342" fmla="*/ 676 h 1082"/>
                <a:gd name="connsiteX17-343" fmla="*/ 0 w 2895"/>
                <a:gd name="connsiteY17-344" fmla="*/ 681 h 1082"/>
                <a:gd name="connsiteX18-345" fmla="*/ 0 w 2895"/>
                <a:gd name="connsiteY18-346" fmla="*/ 1070 h 1082"/>
                <a:gd name="connsiteX19-347" fmla="*/ 56 w 2895"/>
                <a:gd name="connsiteY19-348" fmla="*/ 908 h 1082"/>
                <a:gd name="connsiteX20-349" fmla="*/ 325 w 2895"/>
                <a:gd name="connsiteY20-350" fmla="*/ 673 h 1082"/>
                <a:gd name="connsiteX21-351" fmla="*/ 973 w 2895"/>
                <a:gd name="connsiteY21-352" fmla="*/ 702 h 1082"/>
                <a:gd name="connsiteX22-353" fmla="*/ 1550 w 2895"/>
                <a:gd name="connsiteY22-354" fmla="*/ 906 h 1082"/>
                <a:gd name="connsiteX23-355" fmla="*/ 1647 w 2895"/>
                <a:gd name="connsiteY23-356" fmla="*/ 1021 h 1082"/>
                <a:gd name="connsiteX24-357" fmla="*/ 1850 w 2895"/>
                <a:gd name="connsiteY24-358" fmla="*/ 1065 h 1082"/>
                <a:gd name="connsiteX25-359" fmla="*/ 1594 w 2895"/>
                <a:gd name="connsiteY25-360" fmla="*/ 892 h 1082"/>
                <a:gd name="connsiteX26-361" fmla="*/ 1752 w 2895"/>
                <a:gd name="connsiteY26-362" fmla="*/ 953 h 1082"/>
                <a:gd name="connsiteX27-363" fmla="*/ 2137 w 2895"/>
                <a:gd name="connsiteY27-364" fmla="*/ 855 h 1082"/>
                <a:gd name="connsiteX28-365" fmla="*/ 1782 w 2895"/>
                <a:gd name="connsiteY28-366" fmla="*/ 951 h 1082"/>
                <a:gd name="connsiteX0-367" fmla="*/ 954 w 2895"/>
                <a:gd name="connsiteY0-368" fmla="*/ 697 h 1082"/>
                <a:gd name="connsiteX1-369" fmla="*/ 1611 w 2895"/>
                <a:gd name="connsiteY1-370" fmla="*/ 694 h 1082"/>
                <a:gd name="connsiteX2-371" fmla="*/ 1740 w 2895"/>
                <a:gd name="connsiteY2-372" fmla="*/ 588 h 1082"/>
                <a:gd name="connsiteX3-373" fmla="*/ 2389 w 2895"/>
                <a:gd name="connsiteY3-374" fmla="*/ 402 h 1082"/>
                <a:gd name="connsiteX4-375" fmla="*/ 2895 w 2895"/>
                <a:gd name="connsiteY4-376" fmla="*/ 415 h 1082"/>
                <a:gd name="connsiteX5-377" fmla="*/ 2878 w 2895"/>
                <a:gd name="connsiteY5-378" fmla="*/ 424 h 1082"/>
                <a:gd name="connsiteX6-379" fmla="*/ 2878 w 2895"/>
                <a:gd name="connsiteY6-380" fmla="*/ 424 h 1082"/>
                <a:gd name="connsiteX7-381" fmla="*/ 2449 w 2895"/>
                <a:gd name="connsiteY7-382" fmla="*/ 382 h 1082"/>
                <a:gd name="connsiteX8-383" fmla="*/ 2801 w 2895"/>
                <a:gd name="connsiteY8-384" fmla="*/ 0 h 1082"/>
                <a:gd name="connsiteX9-385" fmla="*/ 2474 w 2895"/>
                <a:gd name="connsiteY9-386" fmla="*/ 344 h 1082"/>
                <a:gd name="connsiteX10-387" fmla="*/ 2137 w 2895"/>
                <a:gd name="connsiteY10-388" fmla="*/ 312 h 1082"/>
                <a:gd name="connsiteX11-389" fmla="*/ 1711 w 2895"/>
                <a:gd name="connsiteY11-390" fmla="*/ 545 h 1082"/>
                <a:gd name="connsiteX12-391" fmla="*/ 1609 w 2895"/>
                <a:gd name="connsiteY12-392" fmla="*/ 619 h 1082"/>
                <a:gd name="connsiteX13-393" fmla="*/ 1353 w 2895"/>
                <a:gd name="connsiteY13-394" fmla="*/ 675 h 1082"/>
                <a:gd name="connsiteX14-395" fmla="*/ 893 w 2895"/>
                <a:gd name="connsiteY14-396" fmla="*/ 585 h 1082"/>
                <a:gd name="connsiteX15-397" fmla="*/ 6 w 2895"/>
                <a:gd name="connsiteY15-398" fmla="*/ 676 h 1082"/>
                <a:gd name="connsiteX16-399" fmla="*/ 0 w 2895"/>
                <a:gd name="connsiteY16-400" fmla="*/ 681 h 1082"/>
                <a:gd name="connsiteX17-401" fmla="*/ 0 w 2895"/>
                <a:gd name="connsiteY17-402" fmla="*/ 1070 h 1082"/>
                <a:gd name="connsiteX18-403" fmla="*/ 56 w 2895"/>
                <a:gd name="connsiteY18-404" fmla="*/ 908 h 1082"/>
                <a:gd name="connsiteX19-405" fmla="*/ 325 w 2895"/>
                <a:gd name="connsiteY19-406" fmla="*/ 673 h 1082"/>
                <a:gd name="connsiteX20-407" fmla="*/ 973 w 2895"/>
                <a:gd name="connsiteY20-408" fmla="*/ 702 h 1082"/>
                <a:gd name="connsiteX21-409" fmla="*/ 1550 w 2895"/>
                <a:gd name="connsiteY21-410" fmla="*/ 906 h 1082"/>
                <a:gd name="connsiteX22-411" fmla="*/ 1647 w 2895"/>
                <a:gd name="connsiteY22-412" fmla="*/ 1021 h 1082"/>
                <a:gd name="connsiteX23-413" fmla="*/ 1850 w 2895"/>
                <a:gd name="connsiteY23-414" fmla="*/ 1065 h 1082"/>
                <a:gd name="connsiteX24-415" fmla="*/ 1594 w 2895"/>
                <a:gd name="connsiteY24-416" fmla="*/ 892 h 1082"/>
                <a:gd name="connsiteX25-417" fmla="*/ 1752 w 2895"/>
                <a:gd name="connsiteY25-418" fmla="*/ 953 h 1082"/>
                <a:gd name="connsiteX26-419" fmla="*/ 2137 w 2895"/>
                <a:gd name="connsiteY26-420" fmla="*/ 855 h 1082"/>
                <a:gd name="connsiteX27-421" fmla="*/ 1782 w 2895"/>
                <a:gd name="connsiteY27-422" fmla="*/ 951 h 1082"/>
                <a:gd name="connsiteX0-423" fmla="*/ 954 w 2895"/>
                <a:gd name="connsiteY0-424" fmla="*/ 697 h 1082"/>
                <a:gd name="connsiteX1-425" fmla="*/ 1611 w 2895"/>
                <a:gd name="connsiteY1-426" fmla="*/ 694 h 1082"/>
                <a:gd name="connsiteX2-427" fmla="*/ 1740 w 2895"/>
                <a:gd name="connsiteY2-428" fmla="*/ 588 h 1082"/>
                <a:gd name="connsiteX3-429" fmla="*/ 2389 w 2895"/>
                <a:gd name="connsiteY3-430" fmla="*/ 402 h 1082"/>
                <a:gd name="connsiteX4-431" fmla="*/ 2895 w 2895"/>
                <a:gd name="connsiteY4-432" fmla="*/ 415 h 1082"/>
                <a:gd name="connsiteX5-433" fmla="*/ 2878 w 2895"/>
                <a:gd name="connsiteY5-434" fmla="*/ 424 h 1082"/>
                <a:gd name="connsiteX6-435" fmla="*/ 2878 w 2895"/>
                <a:gd name="connsiteY6-436" fmla="*/ 424 h 1082"/>
                <a:gd name="connsiteX7-437" fmla="*/ 2449 w 2895"/>
                <a:gd name="connsiteY7-438" fmla="*/ 382 h 1082"/>
                <a:gd name="connsiteX8-439" fmla="*/ 2801 w 2895"/>
                <a:gd name="connsiteY8-440" fmla="*/ 0 h 1082"/>
                <a:gd name="connsiteX9-441" fmla="*/ 2474 w 2895"/>
                <a:gd name="connsiteY9-442" fmla="*/ 344 h 1082"/>
                <a:gd name="connsiteX10-443" fmla="*/ 2137 w 2895"/>
                <a:gd name="connsiteY10-444" fmla="*/ 312 h 1082"/>
                <a:gd name="connsiteX11-445" fmla="*/ 1711 w 2895"/>
                <a:gd name="connsiteY11-446" fmla="*/ 545 h 1082"/>
                <a:gd name="connsiteX12-447" fmla="*/ 1609 w 2895"/>
                <a:gd name="connsiteY12-448" fmla="*/ 619 h 1082"/>
                <a:gd name="connsiteX13-449" fmla="*/ 1353 w 2895"/>
                <a:gd name="connsiteY13-450" fmla="*/ 675 h 1082"/>
                <a:gd name="connsiteX14-451" fmla="*/ 893 w 2895"/>
                <a:gd name="connsiteY14-452" fmla="*/ 585 h 1082"/>
                <a:gd name="connsiteX15-453" fmla="*/ 6 w 2895"/>
                <a:gd name="connsiteY15-454" fmla="*/ 676 h 1082"/>
                <a:gd name="connsiteX16-455" fmla="*/ 0 w 2895"/>
                <a:gd name="connsiteY16-456" fmla="*/ 681 h 1082"/>
                <a:gd name="connsiteX17-457" fmla="*/ 0 w 2895"/>
                <a:gd name="connsiteY17-458" fmla="*/ 1070 h 1082"/>
                <a:gd name="connsiteX18-459" fmla="*/ 56 w 2895"/>
                <a:gd name="connsiteY18-460" fmla="*/ 908 h 1082"/>
                <a:gd name="connsiteX19-461" fmla="*/ 325 w 2895"/>
                <a:gd name="connsiteY19-462" fmla="*/ 673 h 1082"/>
                <a:gd name="connsiteX20-463" fmla="*/ 973 w 2895"/>
                <a:gd name="connsiteY20-464" fmla="*/ 702 h 1082"/>
                <a:gd name="connsiteX21-465" fmla="*/ 1550 w 2895"/>
                <a:gd name="connsiteY21-466" fmla="*/ 906 h 1082"/>
                <a:gd name="connsiteX22-467" fmla="*/ 1647 w 2895"/>
                <a:gd name="connsiteY22-468" fmla="*/ 1021 h 1082"/>
                <a:gd name="connsiteX23-469" fmla="*/ 1850 w 2895"/>
                <a:gd name="connsiteY23-470" fmla="*/ 1065 h 1082"/>
                <a:gd name="connsiteX24-471" fmla="*/ 1752 w 2895"/>
                <a:gd name="connsiteY24-472" fmla="*/ 953 h 1082"/>
                <a:gd name="connsiteX25-473" fmla="*/ 2137 w 2895"/>
                <a:gd name="connsiteY25-474" fmla="*/ 855 h 1082"/>
                <a:gd name="connsiteX26-475" fmla="*/ 1782 w 2895"/>
                <a:gd name="connsiteY26-476" fmla="*/ 951 h 1082"/>
                <a:gd name="connsiteX0-477" fmla="*/ 954 w 2895"/>
                <a:gd name="connsiteY0-478" fmla="*/ 697 h 1082"/>
                <a:gd name="connsiteX1-479" fmla="*/ 1611 w 2895"/>
                <a:gd name="connsiteY1-480" fmla="*/ 694 h 1082"/>
                <a:gd name="connsiteX2-481" fmla="*/ 1740 w 2895"/>
                <a:gd name="connsiteY2-482" fmla="*/ 588 h 1082"/>
                <a:gd name="connsiteX3-483" fmla="*/ 2389 w 2895"/>
                <a:gd name="connsiteY3-484" fmla="*/ 402 h 1082"/>
                <a:gd name="connsiteX4-485" fmla="*/ 2895 w 2895"/>
                <a:gd name="connsiteY4-486" fmla="*/ 415 h 1082"/>
                <a:gd name="connsiteX5-487" fmla="*/ 2878 w 2895"/>
                <a:gd name="connsiteY5-488" fmla="*/ 424 h 1082"/>
                <a:gd name="connsiteX6-489" fmla="*/ 2878 w 2895"/>
                <a:gd name="connsiteY6-490" fmla="*/ 424 h 1082"/>
                <a:gd name="connsiteX7-491" fmla="*/ 2449 w 2895"/>
                <a:gd name="connsiteY7-492" fmla="*/ 382 h 1082"/>
                <a:gd name="connsiteX8-493" fmla="*/ 2801 w 2895"/>
                <a:gd name="connsiteY8-494" fmla="*/ 0 h 1082"/>
                <a:gd name="connsiteX9-495" fmla="*/ 2474 w 2895"/>
                <a:gd name="connsiteY9-496" fmla="*/ 344 h 1082"/>
                <a:gd name="connsiteX10-497" fmla="*/ 2137 w 2895"/>
                <a:gd name="connsiteY10-498" fmla="*/ 312 h 1082"/>
                <a:gd name="connsiteX11-499" fmla="*/ 1711 w 2895"/>
                <a:gd name="connsiteY11-500" fmla="*/ 545 h 1082"/>
                <a:gd name="connsiteX12-501" fmla="*/ 1609 w 2895"/>
                <a:gd name="connsiteY12-502" fmla="*/ 619 h 1082"/>
                <a:gd name="connsiteX13-503" fmla="*/ 1353 w 2895"/>
                <a:gd name="connsiteY13-504" fmla="*/ 675 h 1082"/>
                <a:gd name="connsiteX14-505" fmla="*/ 893 w 2895"/>
                <a:gd name="connsiteY14-506" fmla="*/ 585 h 1082"/>
                <a:gd name="connsiteX15-507" fmla="*/ 6 w 2895"/>
                <a:gd name="connsiteY15-508" fmla="*/ 676 h 1082"/>
                <a:gd name="connsiteX16-509" fmla="*/ 0 w 2895"/>
                <a:gd name="connsiteY16-510" fmla="*/ 681 h 1082"/>
                <a:gd name="connsiteX17-511" fmla="*/ 0 w 2895"/>
                <a:gd name="connsiteY17-512" fmla="*/ 1070 h 1082"/>
                <a:gd name="connsiteX18-513" fmla="*/ 56 w 2895"/>
                <a:gd name="connsiteY18-514" fmla="*/ 908 h 1082"/>
                <a:gd name="connsiteX19-515" fmla="*/ 325 w 2895"/>
                <a:gd name="connsiteY19-516" fmla="*/ 673 h 1082"/>
                <a:gd name="connsiteX20-517" fmla="*/ 973 w 2895"/>
                <a:gd name="connsiteY20-518" fmla="*/ 702 h 1082"/>
                <a:gd name="connsiteX21-519" fmla="*/ 1647 w 2895"/>
                <a:gd name="connsiteY21-520" fmla="*/ 1021 h 1082"/>
                <a:gd name="connsiteX22-521" fmla="*/ 1850 w 2895"/>
                <a:gd name="connsiteY22-522" fmla="*/ 1065 h 1082"/>
                <a:gd name="connsiteX23-523" fmla="*/ 1752 w 2895"/>
                <a:gd name="connsiteY23-524" fmla="*/ 953 h 1082"/>
                <a:gd name="connsiteX24-525" fmla="*/ 2137 w 2895"/>
                <a:gd name="connsiteY24-526" fmla="*/ 855 h 1082"/>
                <a:gd name="connsiteX25-527" fmla="*/ 1782 w 2895"/>
                <a:gd name="connsiteY25-528" fmla="*/ 951 h 1082"/>
                <a:gd name="connsiteX0-529" fmla="*/ 954 w 2895"/>
                <a:gd name="connsiteY0-530" fmla="*/ 697 h 1070"/>
                <a:gd name="connsiteX1-531" fmla="*/ 1611 w 2895"/>
                <a:gd name="connsiteY1-532" fmla="*/ 694 h 1070"/>
                <a:gd name="connsiteX2-533" fmla="*/ 1740 w 2895"/>
                <a:gd name="connsiteY2-534" fmla="*/ 588 h 1070"/>
                <a:gd name="connsiteX3-535" fmla="*/ 2389 w 2895"/>
                <a:gd name="connsiteY3-536" fmla="*/ 402 h 1070"/>
                <a:gd name="connsiteX4-537" fmla="*/ 2895 w 2895"/>
                <a:gd name="connsiteY4-538" fmla="*/ 415 h 1070"/>
                <a:gd name="connsiteX5-539" fmla="*/ 2878 w 2895"/>
                <a:gd name="connsiteY5-540" fmla="*/ 424 h 1070"/>
                <a:gd name="connsiteX6-541" fmla="*/ 2878 w 2895"/>
                <a:gd name="connsiteY6-542" fmla="*/ 424 h 1070"/>
                <a:gd name="connsiteX7-543" fmla="*/ 2449 w 2895"/>
                <a:gd name="connsiteY7-544" fmla="*/ 382 h 1070"/>
                <a:gd name="connsiteX8-545" fmla="*/ 2801 w 2895"/>
                <a:gd name="connsiteY8-546" fmla="*/ 0 h 1070"/>
                <a:gd name="connsiteX9-547" fmla="*/ 2474 w 2895"/>
                <a:gd name="connsiteY9-548" fmla="*/ 344 h 1070"/>
                <a:gd name="connsiteX10-549" fmla="*/ 2137 w 2895"/>
                <a:gd name="connsiteY10-550" fmla="*/ 312 h 1070"/>
                <a:gd name="connsiteX11-551" fmla="*/ 1711 w 2895"/>
                <a:gd name="connsiteY11-552" fmla="*/ 545 h 1070"/>
                <a:gd name="connsiteX12-553" fmla="*/ 1609 w 2895"/>
                <a:gd name="connsiteY12-554" fmla="*/ 619 h 1070"/>
                <a:gd name="connsiteX13-555" fmla="*/ 1353 w 2895"/>
                <a:gd name="connsiteY13-556" fmla="*/ 675 h 1070"/>
                <a:gd name="connsiteX14-557" fmla="*/ 893 w 2895"/>
                <a:gd name="connsiteY14-558" fmla="*/ 585 h 1070"/>
                <a:gd name="connsiteX15-559" fmla="*/ 6 w 2895"/>
                <a:gd name="connsiteY15-560" fmla="*/ 676 h 1070"/>
                <a:gd name="connsiteX16-561" fmla="*/ 0 w 2895"/>
                <a:gd name="connsiteY16-562" fmla="*/ 681 h 1070"/>
                <a:gd name="connsiteX17-563" fmla="*/ 0 w 2895"/>
                <a:gd name="connsiteY17-564" fmla="*/ 1070 h 1070"/>
                <a:gd name="connsiteX18-565" fmla="*/ 56 w 2895"/>
                <a:gd name="connsiteY18-566" fmla="*/ 908 h 1070"/>
                <a:gd name="connsiteX19-567" fmla="*/ 325 w 2895"/>
                <a:gd name="connsiteY19-568" fmla="*/ 673 h 1070"/>
                <a:gd name="connsiteX20-569" fmla="*/ 973 w 2895"/>
                <a:gd name="connsiteY20-570" fmla="*/ 702 h 1070"/>
                <a:gd name="connsiteX21-571" fmla="*/ 1850 w 2895"/>
                <a:gd name="connsiteY21-572" fmla="*/ 1065 h 1070"/>
                <a:gd name="connsiteX22-573" fmla="*/ 1752 w 2895"/>
                <a:gd name="connsiteY22-574" fmla="*/ 953 h 1070"/>
                <a:gd name="connsiteX23-575" fmla="*/ 2137 w 2895"/>
                <a:gd name="connsiteY23-576" fmla="*/ 855 h 1070"/>
                <a:gd name="connsiteX24-577" fmla="*/ 1782 w 2895"/>
                <a:gd name="connsiteY24-578" fmla="*/ 951 h 1070"/>
                <a:gd name="connsiteX0-579" fmla="*/ 954 w 2895"/>
                <a:gd name="connsiteY0-580" fmla="*/ 697 h 1091"/>
                <a:gd name="connsiteX1-581" fmla="*/ 1611 w 2895"/>
                <a:gd name="connsiteY1-582" fmla="*/ 694 h 1091"/>
                <a:gd name="connsiteX2-583" fmla="*/ 1740 w 2895"/>
                <a:gd name="connsiteY2-584" fmla="*/ 588 h 1091"/>
                <a:gd name="connsiteX3-585" fmla="*/ 2389 w 2895"/>
                <a:gd name="connsiteY3-586" fmla="*/ 402 h 1091"/>
                <a:gd name="connsiteX4-587" fmla="*/ 2895 w 2895"/>
                <a:gd name="connsiteY4-588" fmla="*/ 415 h 1091"/>
                <a:gd name="connsiteX5-589" fmla="*/ 2878 w 2895"/>
                <a:gd name="connsiteY5-590" fmla="*/ 424 h 1091"/>
                <a:gd name="connsiteX6-591" fmla="*/ 2878 w 2895"/>
                <a:gd name="connsiteY6-592" fmla="*/ 424 h 1091"/>
                <a:gd name="connsiteX7-593" fmla="*/ 2449 w 2895"/>
                <a:gd name="connsiteY7-594" fmla="*/ 382 h 1091"/>
                <a:gd name="connsiteX8-595" fmla="*/ 2801 w 2895"/>
                <a:gd name="connsiteY8-596" fmla="*/ 0 h 1091"/>
                <a:gd name="connsiteX9-597" fmla="*/ 2474 w 2895"/>
                <a:gd name="connsiteY9-598" fmla="*/ 344 h 1091"/>
                <a:gd name="connsiteX10-599" fmla="*/ 2137 w 2895"/>
                <a:gd name="connsiteY10-600" fmla="*/ 312 h 1091"/>
                <a:gd name="connsiteX11-601" fmla="*/ 1711 w 2895"/>
                <a:gd name="connsiteY11-602" fmla="*/ 545 h 1091"/>
                <a:gd name="connsiteX12-603" fmla="*/ 1609 w 2895"/>
                <a:gd name="connsiteY12-604" fmla="*/ 619 h 1091"/>
                <a:gd name="connsiteX13-605" fmla="*/ 1353 w 2895"/>
                <a:gd name="connsiteY13-606" fmla="*/ 675 h 1091"/>
                <a:gd name="connsiteX14-607" fmla="*/ 893 w 2895"/>
                <a:gd name="connsiteY14-608" fmla="*/ 585 h 1091"/>
                <a:gd name="connsiteX15-609" fmla="*/ 6 w 2895"/>
                <a:gd name="connsiteY15-610" fmla="*/ 676 h 1091"/>
                <a:gd name="connsiteX16-611" fmla="*/ 0 w 2895"/>
                <a:gd name="connsiteY16-612" fmla="*/ 681 h 1091"/>
                <a:gd name="connsiteX17-613" fmla="*/ 0 w 2895"/>
                <a:gd name="connsiteY17-614" fmla="*/ 1070 h 1091"/>
                <a:gd name="connsiteX18-615" fmla="*/ 56 w 2895"/>
                <a:gd name="connsiteY18-616" fmla="*/ 908 h 1091"/>
                <a:gd name="connsiteX19-617" fmla="*/ 325 w 2895"/>
                <a:gd name="connsiteY19-618" fmla="*/ 673 h 1091"/>
                <a:gd name="connsiteX20-619" fmla="*/ 973 w 2895"/>
                <a:gd name="connsiteY20-620" fmla="*/ 702 h 1091"/>
                <a:gd name="connsiteX21-621" fmla="*/ 1850 w 2895"/>
                <a:gd name="connsiteY21-622" fmla="*/ 1065 h 1091"/>
                <a:gd name="connsiteX22-623" fmla="*/ 2137 w 2895"/>
                <a:gd name="connsiteY22-624" fmla="*/ 855 h 1091"/>
                <a:gd name="connsiteX23-625" fmla="*/ 1782 w 2895"/>
                <a:gd name="connsiteY23-626" fmla="*/ 951 h 1091"/>
                <a:gd name="connsiteX0-627" fmla="*/ 954 w 2895"/>
                <a:gd name="connsiteY0-628" fmla="*/ 697 h 1091"/>
                <a:gd name="connsiteX1-629" fmla="*/ 1611 w 2895"/>
                <a:gd name="connsiteY1-630" fmla="*/ 694 h 1091"/>
                <a:gd name="connsiteX2-631" fmla="*/ 1740 w 2895"/>
                <a:gd name="connsiteY2-632" fmla="*/ 588 h 1091"/>
                <a:gd name="connsiteX3-633" fmla="*/ 2389 w 2895"/>
                <a:gd name="connsiteY3-634" fmla="*/ 402 h 1091"/>
                <a:gd name="connsiteX4-635" fmla="*/ 2895 w 2895"/>
                <a:gd name="connsiteY4-636" fmla="*/ 415 h 1091"/>
                <a:gd name="connsiteX5-637" fmla="*/ 2878 w 2895"/>
                <a:gd name="connsiteY5-638" fmla="*/ 424 h 1091"/>
                <a:gd name="connsiteX6-639" fmla="*/ 2878 w 2895"/>
                <a:gd name="connsiteY6-640" fmla="*/ 424 h 1091"/>
                <a:gd name="connsiteX7-641" fmla="*/ 2449 w 2895"/>
                <a:gd name="connsiteY7-642" fmla="*/ 382 h 1091"/>
                <a:gd name="connsiteX8-643" fmla="*/ 2801 w 2895"/>
                <a:gd name="connsiteY8-644" fmla="*/ 0 h 1091"/>
                <a:gd name="connsiteX9-645" fmla="*/ 2474 w 2895"/>
                <a:gd name="connsiteY9-646" fmla="*/ 344 h 1091"/>
                <a:gd name="connsiteX10-647" fmla="*/ 2137 w 2895"/>
                <a:gd name="connsiteY10-648" fmla="*/ 312 h 1091"/>
                <a:gd name="connsiteX11-649" fmla="*/ 1711 w 2895"/>
                <a:gd name="connsiteY11-650" fmla="*/ 545 h 1091"/>
                <a:gd name="connsiteX12-651" fmla="*/ 1609 w 2895"/>
                <a:gd name="connsiteY12-652" fmla="*/ 619 h 1091"/>
                <a:gd name="connsiteX13-653" fmla="*/ 1353 w 2895"/>
                <a:gd name="connsiteY13-654" fmla="*/ 675 h 1091"/>
                <a:gd name="connsiteX14-655" fmla="*/ 893 w 2895"/>
                <a:gd name="connsiteY14-656" fmla="*/ 585 h 1091"/>
                <a:gd name="connsiteX15-657" fmla="*/ 6 w 2895"/>
                <a:gd name="connsiteY15-658" fmla="*/ 676 h 1091"/>
                <a:gd name="connsiteX16-659" fmla="*/ 0 w 2895"/>
                <a:gd name="connsiteY16-660" fmla="*/ 681 h 1091"/>
                <a:gd name="connsiteX17-661" fmla="*/ 0 w 2895"/>
                <a:gd name="connsiteY17-662" fmla="*/ 1070 h 1091"/>
                <a:gd name="connsiteX18-663" fmla="*/ 56 w 2895"/>
                <a:gd name="connsiteY18-664" fmla="*/ 908 h 1091"/>
                <a:gd name="connsiteX19-665" fmla="*/ 325 w 2895"/>
                <a:gd name="connsiteY19-666" fmla="*/ 673 h 1091"/>
                <a:gd name="connsiteX20-667" fmla="*/ 973 w 2895"/>
                <a:gd name="connsiteY20-668" fmla="*/ 702 h 1091"/>
                <a:gd name="connsiteX21-669" fmla="*/ 1850 w 2895"/>
                <a:gd name="connsiteY21-670" fmla="*/ 1065 h 1091"/>
                <a:gd name="connsiteX22-671" fmla="*/ 2137 w 2895"/>
                <a:gd name="connsiteY22-672" fmla="*/ 855 h 1091"/>
                <a:gd name="connsiteX0-673" fmla="*/ 954 w 2895"/>
                <a:gd name="connsiteY0-674" fmla="*/ 697 h 1091"/>
                <a:gd name="connsiteX1-675" fmla="*/ 1611 w 2895"/>
                <a:gd name="connsiteY1-676" fmla="*/ 694 h 1091"/>
                <a:gd name="connsiteX2-677" fmla="*/ 1740 w 2895"/>
                <a:gd name="connsiteY2-678" fmla="*/ 588 h 1091"/>
                <a:gd name="connsiteX3-679" fmla="*/ 2389 w 2895"/>
                <a:gd name="connsiteY3-680" fmla="*/ 402 h 1091"/>
                <a:gd name="connsiteX4-681" fmla="*/ 2895 w 2895"/>
                <a:gd name="connsiteY4-682" fmla="*/ 415 h 1091"/>
                <a:gd name="connsiteX5-683" fmla="*/ 2878 w 2895"/>
                <a:gd name="connsiteY5-684" fmla="*/ 424 h 1091"/>
                <a:gd name="connsiteX6-685" fmla="*/ 2878 w 2895"/>
                <a:gd name="connsiteY6-686" fmla="*/ 424 h 1091"/>
                <a:gd name="connsiteX7-687" fmla="*/ 2449 w 2895"/>
                <a:gd name="connsiteY7-688" fmla="*/ 382 h 1091"/>
                <a:gd name="connsiteX8-689" fmla="*/ 2801 w 2895"/>
                <a:gd name="connsiteY8-690" fmla="*/ 0 h 1091"/>
                <a:gd name="connsiteX9-691" fmla="*/ 2474 w 2895"/>
                <a:gd name="connsiteY9-692" fmla="*/ 344 h 1091"/>
                <a:gd name="connsiteX10-693" fmla="*/ 2137 w 2895"/>
                <a:gd name="connsiteY10-694" fmla="*/ 312 h 1091"/>
                <a:gd name="connsiteX11-695" fmla="*/ 1711 w 2895"/>
                <a:gd name="connsiteY11-696" fmla="*/ 545 h 1091"/>
                <a:gd name="connsiteX12-697" fmla="*/ 1609 w 2895"/>
                <a:gd name="connsiteY12-698" fmla="*/ 619 h 1091"/>
                <a:gd name="connsiteX13-699" fmla="*/ 1353 w 2895"/>
                <a:gd name="connsiteY13-700" fmla="*/ 675 h 1091"/>
                <a:gd name="connsiteX14-701" fmla="*/ 893 w 2895"/>
                <a:gd name="connsiteY14-702" fmla="*/ 585 h 1091"/>
                <a:gd name="connsiteX15-703" fmla="*/ 6 w 2895"/>
                <a:gd name="connsiteY15-704" fmla="*/ 676 h 1091"/>
                <a:gd name="connsiteX16-705" fmla="*/ 0 w 2895"/>
                <a:gd name="connsiteY16-706" fmla="*/ 681 h 1091"/>
                <a:gd name="connsiteX17-707" fmla="*/ 0 w 2895"/>
                <a:gd name="connsiteY17-708" fmla="*/ 1070 h 1091"/>
                <a:gd name="connsiteX18-709" fmla="*/ 56 w 2895"/>
                <a:gd name="connsiteY18-710" fmla="*/ 908 h 1091"/>
                <a:gd name="connsiteX19-711" fmla="*/ 325 w 2895"/>
                <a:gd name="connsiteY19-712" fmla="*/ 673 h 1091"/>
                <a:gd name="connsiteX20-713" fmla="*/ 973 w 2895"/>
                <a:gd name="connsiteY20-714" fmla="*/ 702 h 1091"/>
                <a:gd name="connsiteX21-715" fmla="*/ 1850 w 2895"/>
                <a:gd name="connsiteY21-716" fmla="*/ 1065 h 1091"/>
                <a:gd name="connsiteX22-717" fmla="*/ 2139 w 2895"/>
                <a:gd name="connsiteY22-718" fmla="*/ 850 h 1091"/>
                <a:gd name="connsiteX0-719" fmla="*/ 954 w 2895"/>
                <a:gd name="connsiteY0-720" fmla="*/ 697 h 1070"/>
                <a:gd name="connsiteX1-721" fmla="*/ 1611 w 2895"/>
                <a:gd name="connsiteY1-722" fmla="*/ 694 h 1070"/>
                <a:gd name="connsiteX2-723" fmla="*/ 1740 w 2895"/>
                <a:gd name="connsiteY2-724" fmla="*/ 588 h 1070"/>
                <a:gd name="connsiteX3-725" fmla="*/ 2389 w 2895"/>
                <a:gd name="connsiteY3-726" fmla="*/ 402 h 1070"/>
                <a:gd name="connsiteX4-727" fmla="*/ 2895 w 2895"/>
                <a:gd name="connsiteY4-728" fmla="*/ 415 h 1070"/>
                <a:gd name="connsiteX5-729" fmla="*/ 2878 w 2895"/>
                <a:gd name="connsiteY5-730" fmla="*/ 424 h 1070"/>
                <a:gd name="connsiteX6-731" fmla="*/ 2878 w 2895"/>
                <a:gd name="connsiteY6-732" fmla="*/ 424 h 1070"/>
                <a:gd name="connsiteX7-733" fmla="*/ 2449 w 2895"/>
                <a:gd name="connsiteY7-734" fmla="*/ 382 h 1070"/>
                <a:gd name="connsiteX8-735" fmla="*/ 2801 w 2895"/>
                <a:gd name="connsiteY8-736" fmla="*/ 0 h 1070"/>
                <a:gd name="connsiteX9-737" fmla="*/ 2474 w 2895"/>
                <a:gd name="connsiteY9-738" fmla="*/ 344 h 1070"/>
                <a:gd name="connsiteX10-739" fmla="*/ 2137 w 2895"/>
                <a:gd name="connsiteY10-740" fmla="*/ 312 h 1070"/>
                <a:gd name="connsiteX11-741" fmla="*/ 1711 w 2895"/>
                <a:gd name="connsiteY11-742" fmla="*/ 545 h 1070"/>
                <a:gd name="connsiteX12-743" fmla="*/ 1609 w 2895"/>
                <a:gd name="connsiteY12-744" fmla="*/ 619 h 1070"/>
                <a:gd name="connsiteX13-745" fmla="*/ 1353 w 2895"/>
                <a:gd name="connsiteY13-746" fmla="*/ 675 h 1070"/>
                <a:gd name="connsiteX14-747" fmla="*/ 893 w 2895"/>
                <a:gd name="connsiteY14-748" fmla="*/ 585 h 1070"/>
                <a:gd name="connsiteX15-749" fmla="*/ 6 w 2895"/>
                <a:gd name="connsiteY15-750" fmla="*/ 676 h 1070"/>
                <a:gd name="connsiteX16-751" fmla="*/ 0 w 2895"/>
                <a:gd name="connsiteY16-752" fmla="*/ 681 h 1070"/>
                <a:gd name="connsiteX17-753" fmla="*/ 0 w 2895"/>
                <a:gd name="connsiteY17-754" fmla="*/ 1070 h 1070"/>
                <a:gd name="connsiteX18-755" fmla="*/ 56 w 2895"/>
                <a:gd name="connsiteY18-756" fmla="*/ 908 h 1070"/>
                <a:gd name="connsiteX19-757" fmla="*/ 325 w 2895"/>
                <a:gd name="connsiteY19-758" fmla="*/ 673 h 1070"/>
                <a:gd name="connsiteX20-759" fmla="*/ 973 w 2895"/>
                <a:gd name="connsiteY20-760" fmla="*/ 702 h 1070"/>
                <a:gd name="connsiteX21-761" fmla="*/ 1850 w 2895"/>
                <a:gd name="connsiteY21-762" fmla="*/ 1065 h 1070"/>
                <a:gd name="connsiteX0-763" fmla="*/ 954 w 2895"/>
                <a:gd name="connsiteY0-764" fmla="*/ 697 h 1070"/>
                <a:gd name="connsiteX1-765" fmla="*/ 1611 w 2895"/>
                <a:gd name="connsiteY1-766" fmla="*/ 694 h 1070"/>
                <a:gd name="connsiteX2-767" fmla="*/ 1740 w 2895"/>
                <a:gd name="connsiteY2-768" fmla="*/ 588 h 1070"/>
                <a:gd name="connsiteX3-769" fmla="*/ 2389 w 2895"/>
                <a:gd name="connsiteY3-770" fmla="*/ 402 h 1070"/>
                <a:gd name="connsiteX4-771" fmla="*/ 2895 w 2895"/>
                <a:gd name="connsiteY4-772" fmla="*/ 415 h 1070"/>
                <a:gd name="connsiteX5-773" fmla="*/ 2878 w 2895"/>
                <a:gd name="connsiteY5-774" fmla="*/ 424 h 1070"/>
                <a:gd name="connsiteX6-775" fmla="*/ 2878 w 2895"/>
                <a:gd name="connsiteY6-776" fmla="*/ 424 h 1070"/>
                <a:gd name="connsiteX7-777" fmla="*/ 2449 w 2895"/>
                <a:gd name="connsiteY7-778" fmla="*/ 382 h 1070"/>
                <a:gd name="connsiteX8-779" fmla="*/ 2801 w 2895"/>
                <a:gd name="connsiteY8-780" fmla="*/ 0 h 1070"/>
                <a:gd name="connsiteX9-781" fmla="*/ 2474 w 2895"/>
                <a:gd name="connsiteY9-782" fmla="*/ 344 h 1070"/>
                <a:gd name="connsiteX10-783" fmla="*/ 2137 w 2895"/>
                <a:gd name="connsiteY10-784" fmla="*/ 312 h 1070"/>
                <a:gd name="connsiteX11-785" fmla="*/ 1711 w 2895"/>
                <a:gd name="connsiteY11-786" fmla="*/ 545 h 1070"/>
                <a:gd name="connsiteX12-787" fmla="*/ 1609 w 2895"/>
                <a:gd name="connsiteY12-788" fmla="*/ 619 h 1070"/>
                <a:gd name="connsiteX13-789" fmla="*/ 1353 w 2895"/>
                <a:gd name="connsiteY13-790" fmla="*/ 675 h 1070"/>
                <a:gd name="connsiteX14-791" fmla="*/ 893 w 2895"/>
                <a:gd name="connsiteY14-792" fmla="*/ 585 h 1070"/>
                <a:gd name="connsiteX15-793" fmla="*/ 6 w 2895"/>
                <a:gd name="connsiteY15-794" fmla="*/ 676 h 1070"/>
                <a:gd name="connsiteX16-795" fmla="*/ 0 w 2895"/>
                <a:gd name="connsiteY16-796" fmla="*/ 681 h 1070"/>
                <a:gd name="connsiteX17-797" fmla="*/ 0 w 2895"/>
                <a:gd name="connsiteY17-798" fmla="*/ 1070 h 1070"/>
                <a:gd name="connsiteX18-799" fmla="*/ 56 w 2895"/>
                <a:gd name="connsiteY18-800" fmla="*/ 908 h 1070"/>
                <a:gd name="connsiteX19-801" fmla="*/ 325 w 2895"/>
                <a:gd name="connsiteY19-802" fmla="*/ 673 h 1070"/>
                <a:gd name="connsiteX20-803" fmla="*/ 973 w 2895"/>
                <a:gd name="connsiteY20-804" fmla="*/ 702 h 1070"/>
                <a:gd name="connsiteX21-805" fmla="*/ 976 w 2895"/>
                <a:gd name="connsiteY21-806" fmla="*/ 718 h 1070"/>
                <a:gd name="connsiteX0-807" fmla="*/ 954 w 2895"/>
                <a:gd name="connsiteY0-808" fmla="*/ 697 h 1070"/>
                <a:gd name="connsiteX1-809" fmla="*/ 1611 w 2895"/>
                <a:gd name="connsiteY1-810" fmla="*/ 694 h 1070"/>
                <a:gd name="connsiteX2-811" fmla="*/ 1740 w 2895"/>
                <a:gd name="connsiteY2-812" fmla="*/ 588 h 1070"/>
                <a:gd name="connsiteX3-813" fmla="*/ 2389 w 2895"/>
                <a:gd name="connsiteY3-814" fmla="*/ 402 h 1070"/>
                <a:gd name="connsiteX4-815" fmla="*/ 2895 w 2895"/>
                <a:gd name="connsiteY4-816" fmla="*/ 415 h 1070"/>
                <a:gd name="connsiteX5-817" fmla="*/ 2878 w 2895"/>
                <a:gd name="connsiteY5-818" fmla="*/ 424 h 1070"/>
                <a:gd name="connsiteX6-819" fmla="*/ 2878 w 2895"/>
                <a:gd name="connsiteY6-820" fmla="*/ 424 h 1070"/>
                <a:gd name="connsiteX7-821" fmla="*/ 2449 w 2895"/>
                <a:gd name="connsiteY7-822" fmla="*/ 382 h 1070"/>
                <a:gd name="connsiteX8-823" fmla="*/ 2801 w 2895"/>
                <a:gd name="connsiteY8-824" fmla="*/ 0 h 1070"/>
                <a:gd name="connsiteX9-825" fmla="*/ 2474 w 2895"/>
                <a:gd name="connsiteY9-826" fmla="*/ 344 h 1070"/>
                <a:gd name="connsiteX10-827" fmla="*/ 2137 w 2895"/>
                <a:gd name="connsiteY10-828" fmla="*/ 312 h 1070"/>
                <a:gd name="connsiteX11-829" fmla="*/ 1711 w 2895"/>
                <a:gd name="connsiteY11-830" fmla="*/ 545 h 1070"/>
                <a:gd name="connsiteX12-831" fmla="*/ 1609 w 2895"/>
                <a:gd name="connsiteY12-832" fmla="*/ 619 h 1070"/>
                <a:gd name="connsiteX13-833" fmla="*/ 1353 w 2895"/>
                <a:gd name="connsiteY13-834" fmla="*/ 675 h 1070"/>
                <a:gd name="connsiteX14-835" fmla="*/ 893 w 2895"/>
                <a:gd name="connsiteY14-836" fmla="*/ 585 h 1070"/>
                <a:gd name="connsiteX15-837" fmla="*/ 6 w 2895"/>
                <a:gd name="connsiteY15-838" fmla="*/ 676 h 1070"/>
                <a:gd name="connsiteX16-839" fmla="*/ 0 w 2895"/>
                <a:gd name="connsiteY16-840" fmla="*/ 681 h 1070"/>
                <a:gd name="connsiteX17-841" fmla="*/ 0 w 2895"/>
                <a:gd name="connsiteY17-842" fmla="*/ 1070 h 1070"/>
                <a:gd name="connsiteX18-843" fmla="*/ 56 w 2895"/>
                <a:gd name="connsiteY18-844" fmla="*/ 908 h 1070"/>
                <a:gd name="connsiteX19-845" fmla="*/ 325 w 2895"/>
                <a:gd name="connsiteY19-846" fmla="*/ 673 h 1070"/>
                <a:gd name="connsiteX20-847" fmla="*/ 973 w 2895"/>
                <a:gd name="connsiteY20-848" fmla="*/ 702 h 1070"/>
                <a:gd name="connsiteX0-849" fmla="*/ 954 w 2895"/>
                <a:gd name="connsiteY0-850" fmla="*/ 697 h 1070"/>
                <a:gd name="connsiteX1-851" fmla="*/ 1611 w 2895"/>
                <a:gd name="connsiteY1-852" fmla="*/ 694 h 1070"/>
                <a:gd name="connsiteX2-853" fmla="*/ 1740 w 2895"/>
                <a:gd name="connsiteY2-854" fmla="*/ 588 h 1070"/>
                <a:gd name="connsiteX3-855" fmla="*/ 2389 w 2895"/>
                <a:gd name="connsiteY3-856" fmla="*/ 402 h 1070"/>
                <a:gd name="connsiteX4-857" fmla="*/ 2895 w 2895"/>
                <a:gd name="connsiteY4-858" fmla="*/ 415 h 1070"/>
                <a:gd name="connsiteX5-859" fmla="*/ 2878 w 2895"/>
                <a:gd name="connsiteY5-860" fmla="*/ 424 h 1070"/>
                <a:gd name="connsiteX6-861" fmla="*/ 2878 w 2895"/>
                <a:gd name="connsiteY6-862" fmla="*/ 424 h 1070"/>
                <a:gd name="connsiteX7-863" fmla="*/ 2449 w 2895"/>
                <a:gd name="connsiteY7-864" fmla="*/ 382 h 1070"/>
                <a:gd name="connsiteX8-865" fmla="*/ 2801 w 2895"/>
                <a:gd name="connsiteY8-866" fmla="*/ 0 h 1070"/>
                <a:gd name="connsiteX9-867" fmla="*/ 2474 w 2895"/>
                <a:gd name="connsiteY9-868" fmla="*/ 344 h 1070"/>
                <a:gd name="connsiteX10-869" fmla="*/ 2137 w 2895"/>
                <a:gd name="connsiteY10-870" fmla="*/ 312 h 1070"/>
                <a:gd name="connsiteX11-871" fmla="*/ 1711 w 2895"/>
                <a:gd name="connsiteY11-872" fmla="*/ 545 h 1070"/>
                <a:gd name="connsiteX12-873" fmla="*/ 1609 w 2895"/>
                <a:gd name="connsiteY12-874" fmla="*/ 619 h 1070"/>
                <a:gd name="connsiteX13-875" fmla="*/ 1353 w 2895"/>
                <a:gd name="connsiteY13-876" fmla="*/ 675 h 1070"/>
                <a:gd name="connsiteX14-877" fmla="*/ 893 w 2895"/>
                <a:gd name="connsiteY14-878" fmla="*/ 585 h 1070"/>
                <a:gd name="connsiteX15-879" fmla="*/ 6 w 2895"/>
                <a:gd name="connsiteY15-880" fmla="*/ 676 h 1070"/>
                <a:gd name="connsiteX16-881" fmla="*/ 0 w 2895"/>
                <a:gd name="connsiteY16-882" fmla="*/ 681 h 1070"/>
                <a:gd name="connsiteX17-883" fmla="*/ 0 w 2895"/>
                <a:gd name="connsiteY17-884" fmla="*/ 1070 h 1070"/>
                <a:gd name="connsiteX18-885" fmla="*/ 123 w 2895"/>
                <a:gd name="connsiteY18-886" fmla="*/ 890 h 1070"/>
                <a:gd name="connsiteX19-887" fmla="*/ 325 w 2895"/>
                <a:gd name="connsiteY19-888" fmla="*/ 673 h 1070"/>
                <a:gd name="connsiteX20-889" fmla="*/ 973 w 2895"/>
                <a:gd name="connsiteY20-890" fmla="*/ 702 h 1070"/>
                <a:gd name="connsiteX0-891" fmla="*/ 954 w 2895"/>
                <a:gd name="connsiteY0-892" fmla="*/ 697 h 1077"/>
                <a:gd name="connsiteX1-893" fmla="*/ 1611 w 2895"/>
                <a:gd name="connsiteY1-894" fmla="*/ 694 h 1077"/>
                <a:gd name="connsiteX2-895" fmla="*/ 1740 w 2895"/>
                <a:gd name="connsiteY2-896" fmla="*/ 588 h 1077"/>
                <a:gd name="connsiteX3-897" fmla="*/ 2389 w 2895"/>
                <a:gd name="connsiteY3-898" fmla="*/ 402 h 1077"/>
                <a:gd name="connsiteX4-899" fmla="*/ 2895 w 2895"/>
                <a:gd name="connsiteY4-900" fmla="*/ 415 h 1077"/>
                <a:gd name="connsiteX5-901" fmla="*/ 2878 w 2895"/>
                <a:gd name="connsiteY5-902" fmla="*/ 424 h 1077"/>
                <a:gd name="connsiteX6-903" fmla="*/ 2878 w 2895"/>
                <a:gd name="connsiteY6-904" fmla="*/ 424 h 1077"/>
                <a:gd name="connsiteX7-905" fmla="*/ 2449 w 2895"/>
                <a:gd name="connsiteY7-906" fmla="*/ 382 h 1077"/>
                <a:gd name="connsiteX8-907" fmla="*/ 2801 w 2895"/>
                <a:gd name="connsiteY8-908" fmla="*/ 0 h 1077"/>
                <a:gd name="connsiteX9-909" fmla="*/ 2474 w 2895"/>
                <a:gd name="connsiteY9-910" fmla="*/ 344 h 1077"/>
                <a:gd name="connsiteX10-911" fmla="*/ 2137 w 2895"/>
                <a:gd name="connsiteY10-912" fmla="*/ 312 h 1077"/>
                <a:gd name="connsiteX11-913" fmla="*/ 1711 w 2895"/>
                <a:gd name="connsiteY11-914" fmla="*/ 545 h 1077"/>
                <a:gd name="connsiteX12-915" fmla="*/ 1609 w 2895"/>
                <a:gd name="connsiteY12-916" fmla="*/ 619 h 1077"/>
                <a:gd name="connsiteX13-917" fmla="*/ 1353 w 2895"/>
                <a:gd name="connsiteY13-918" fmla="*/ 675 h 1077"/>
                <a:gd name="connsiteX14-919" fmla="*/ 893 w 2895"/>
                <a:gd name="connsiteY14-920" fmla="*/ 585 h 1077"/>
                <a:gd name="connsiteX15-921" fmla="*/ 6 w 2895"/>
                <a:gd name="connsiteY15-922" fmla="*/ 676 h 1077"/>
                <a:gd name="connsiteX16-923" fmla="*/ 0 w 2895"/>
                <a:gd name="connsiteY16-924" fmla="*/ 681 h 1077"/>
                <a:gd name="connsiteX17-925" fmla="*/ 104 w 2895"/>
                <a:gd name="connsiteY17-926" fmla="*/ 1077 h 1077"/>
                <a:gd name="connsiteX18-927" fmla="*/ 123 w 2895"/>
                <a:gd name="connsiteY18-928" fmla="*/ 890 h 1077"/>
                <a:gd name="connsiteX19-929" fmla="*/ 325 w 2895"/>
                <a:gd name="connsiteY19-930" fmla="*/ 673 h 1077"/>
                <a:gd name="connsiteX20-931" fmla="*/ 973 w 2895"/>
                <a:gd name="connsiteY20-932" fmla="*/ 702 h 1077"/>
                <a:gd name="connsiteX0-933" fmla="*/ 950 w 2891"/>
                <a:gd name="connsiteY0-934" fmla="*/ 697 h 1077"/>
                <a:gd name="connsiteX1-935" fmla="*/ 1607 w 2891"/>
                <a:gd name="connsiteY1-936" fmla="*/ 694 h 1077"/>
                <a:gd name="connsiteX2-937" fmla="*/ 1736 w 2891"/>
                <a:gd name="connsiteY2-938" fmla="*/ 588 h 1077"/>
                <a:gd name="connsiteX3-939" fmla="*/ 2385 w 2891"/>
                <a:gd name="connsiteY3-940" fmla="*/ 402 h 1077"/>
                <a:gd name="connsiteX4-941" fmla="*/ 2891 w 2891"/>
                <a:gd name="connsiteY4-942" fmla="*/ 415 h 1077"/>
                <a:gd name="connsiteX5-943" fmla="*/ 2874 w 2891"/>
                <a:gd name="connsiteY5-944" fmla="*/ 424 h 1077"/>
                <a:gd name="connsiteX6-945" fmla="*/ 2874 w 2891"/>
                <a:gd name="connsiteY6-946" fmla="*/ 424 h 1077"/>
                <a:gd name="connsiteX7-947" fmla="*/ 2445 w 2891"/>
                <a:gd name="connsiteY7-948" fmla="*/ 382 h 1077"/>
                <a:gd name="connsiteX8-949" fmla="*/ 2797 w 2891"/>
                <a:gd name="connsiteY8-950" fmla="*/ 0 h 1077"/>
                <a:gd name="connsiteX9-951" fmla="*/ 2470 w 2891"/>
                <a:gd name="connsiteY9-952" fmla="*/ 344 h 1077"/>
                <a:gd name="connsiteX10-953" fmla="*/ 2133 w 2891"/>
                <a:gd name="connsiteY10-954" fmla="*/ 312 h 1077"/>
                <a:gd name="connsiteX11-955" fmla="*/ 1707 w 2891"/>
                <a:gd name="connsiteY11-956" fmla="*/ 545 h 1077"/>
                <a:gd name="connsiteX12-957" fmla="*/ 1605 w 2891"/>
                <a:gd name="connsiteY12-958" fmla="*/ 619 h 1077"/>
                <a:gd name="connsiteX13-959" fmla="*/ 1349 w 2891"/>
                <a:gd name="connsiteY13-960" fmla="*/ 675 h 1077"/>
                <a:gd name="connsiteX14-961" fmla="*/ 889 w 2891"/>
                <a:gd name="connsiteY14-962" fmla="*/ 585 h 1077"/>
                <a:gd name="connsiteX15-963" fmla="*/ 2 w 2891"/>
                <a:gd name="connsiteY15-964" fmla="*/ 676 h 1077"/>
                <a:gd name="connsiteX16-965" fmla="*/ 31 w 2891"/>
                <a:gd name="connsiteY16-966" fmla="*/ 669 h 1077"/>
                <a:gd name="connsiteX17-967" fmla="*/ 100 w 2891"/>
                <a:gd name="connsiteY17-968" fmla="*/ 1077 h 1077"/>
                <a:gd name="connsiteX18-969" fmla="*/ 119 w 2891"/>
                <a:gd name="connsiteY18-970" fmla="*/ 890 h 1077"/>
                <a:gd name="connsiteX19-971" fmla="*/ 321 w 2891"/>
                <a:gd name="connsiteY19-972" fmla="*/ 673 h 1077"/>
                <a:gd name="connsiteX20-973" fmla="*/ 969 w 2891"/>
                <a:gd name="connsiteY20-974" fmla="*/ 702 h 1077"/>
                <a:gd name="connsiteX0-975" fmla="*/ 928 w 2869"/>
                <a:gd name="connsiteY0-976" fmla="*/ 697 h 1077"/>
                <a:gd name="connsiteX1-977" fmla="*/ 1585 w 2869"/>
                <a:gd name="connsiteY1-978" fmla="*/ 694 h 1077"/>
                <a:gd name="connsiteX2-979" fmla="*/ 1714 w 2869"/>
                <a:gd name="connsiteY2-980" fmla="*/ 588 h 1077"/>
                <a:gd name="connsiteX3-981" fmla="*/ 2363 w 2869"/>
                <a:gd name="connsiteY3-982" fmla="*/ 402 h 1077"/>
                <a:gd name="connsiteX4-983" fmla="*/ 2869 w 2869"/>
                <a:gd name="connsiteY4-984" fmla="*/ 415 h 1077"/>
                <a:gd name="connsiteX5-985" fmla="*/ 2852 w 2869"/>
                <a:gd name="connsiteY5-986" fmla="*/ 424 h 1077"/>
                <a:gd name="connsiteX6-987" fmla="*/ 2852 w 2869"/>
                <a:gd name="connsiteY6-988" fmla="*/ 424 h 1077"/>
                <a:gd name="connsiteX7-989" fmla="*/ 2423 w 2869"/>
                <a:gd name="connsiteY7-990" fmla="*/ 382 h 1077"/>
                <a:gd name="connsiteX8-991" fmla="*/ 2775 w 2869"/>
                <a:gd name="connsiteY8-992" fmla="*/ 0 h 1077"/>
                <a:gd name="connsiteX9-993" fmla="*/ 2448 w 2869"/>
                <a:gd name="connsiteY9-994" fmla="*/ 344 h 1077"/>
                <a:gd name="connsiteX10-995" fmla="*/ 2111 w 2869"/>
                <a:gd name="connsiteY10-996" fmla="*/ 312 h 1077"/>
                <a:gd name="connsiteX11-997" fmla="*/ 1685 w 2869"/>
                <a:gd name="connsiteY11-998" fmla="*/ 545 h 1077"/>
                <a:gd name="connsiteX12-999" fmla="*/ 1583 w 2869"/>
                <a:gd name="connsiteY12-1000" fmla="*/ 619 h 1077"/>
                <a:gd name="connsiteX13-1001" fmla="*/ 1327 w 2869"/>
                <a:gd name="connsiteY13-1002" fmla="*/ 675 h 1077"/>
                <a:gd name="connsiteX14-1003" fmla="*/ 867 w 2869"/>
                <a:gd name="connsiteY14-1004" fmla="*/ 585 h 1077"/>
                <a:gd name="connsiteX15-1005" fmla="*/ 2 w 2869"/>
                <a:gd name="connsiteY15-1006" fmla="*/ 603 h 1077"/>
                <a:gd name="connsiteX16-1007" fmla="*/ 9 w 2869"/>
                <a:gd name="connsiteY16-1008" fmla="*/ 669 h 1077"/>
                <a:gd name="connsiteX17-1009" fmla="*/ 78 w 2869"/>
                <a:gd name="connsiteY17-1010" fmla="*/ 1077 h 1077"/>
                <a:gd name="connsiteX18-1011" fmla="*/ 97 w 2869"/>
                <a:gd name="connsiteY18-1012" fmla="*/ 890 h 1077"/>
                <a:gd name="connsiteX19-1013" fmla="*/ 299 w 2869"/>
                <a:gd name="connsiteY19-1014" fmla="*/ 673 h 1077"/>
                <a:gd name="connsiteX20-1015" fmla="*/ 947 w 2869"/>
                <a:gd name="connsiteY20-1016" fmla="*/ 702 h 1077"/>
                <a:gd name="connsiteX0-1017" fmla="*/ 966 w 2907"/>
                <a:gd name="connsiteY0-1018" fmla="*/ 697 h 1077"/>
                <a:gd name="connsiteX1-1019" fmla="*/ 1623 w 2907"/>
                <a:gd name="connsiteY1-1020" fmla="*/ 694 h 1077"/>
                <a:gd name="connsiteX2-1021" fmla="*/ 1752 w 2907"/>
                <a:gd name="connsiteY2-1022" fmla="*/ 588 h 1077"/>
                <a:gd name="connsiteX3-1023" fmla="*/ 2401 w 2907"/>
                <a:gd name="connsiteY3-1024" fmla="*/ 402 h 1077"/>
                <a:gd name="connsiteX4-1025" fmla="*/ 2907 w 2907"/>
                <a:gd name="connsiteY4-1026" fmla="*/ 415 h 1077"/>
                <a:gd name="connsiteX5-1027" fmla="*/ 2890 w 2907"/>
                <a:gd name="connsiteY5-1028" fmla="*/ 424 h 1077"/>
                <a:gd name="connsiteX6-1029" fmla="*/ 2890 w 2907"/>
                <a:gd name="connsiteY6-1030" fmla="*/ 424 h 1077"/>
                <a:gd name="connsiteX7-1031" fmla="*/ 2461 w 2907"/>
                <a:gd name="connsiteY7-1032" fmla="*/ 382 h 1077"/>
                <a:gd name="connsiteX8-1033" fmla="*/ 2813 w 2907"/>
                <a:gd name="connsiteY8-1034" fmla="*/ 0 h 1077"/>
                <a:gd name="connsiteX9-1035" fmla="*/ 2486 w 2907"/>
                <a:gd name="connsiteY9-1036" fmla="*/ 344 h 1077"/>
                <a:gd name="connsiteX10-1037" fmla="*/ 2149 w 2907"/>
                <a:gd name="connsiteY10-1038" fmla="*/ 312 h 1077"/>
                <a:gd name="connsiteX11-1039" fmla="*/ 1723 w 2907"/>
                <a:gd name="connsiteY11-1040" fmla="*/ 545 h 1077"/>
                <a:gd name="connsiteX12-1041" fmla="*/ 1621 w 2907"/>
                <a:gd name="connsiteY12-1042" fmla="*/ 619 h 1077"/>
                <a:gd name="connsiteX13-1043" fmla="*/ 1365 w 2907"/>
                <a:gd name="connsiteY13-1044" fmla="*/ 675 h 1077"/>
                <a:gd name="connsiteX14-1045" fmla="*/ 905 w 2907"/>
                <a:gd name="connsiteY14-1046" fmla="*/ 585 h 1077"/>
                <a:gd name="connsiteX15-1047" fmla="*/ 40 w 2907"/>
                <a:gd name="connsiteY15-1048" fmla="*/ 603 h 1077"/>
                <a:gd name="connsiteX16-1049" fmla="*/ 0 w 2907"/>
                <a:gd name="connsiteY16-1050" fmla="*/ 579 h 1077"/>
                <a:gd name="connsiteX17-1051" fmla="*/ 116 w 2907"/>
                <a:gd name="connsiteY17-1052" fmla="*/ 1077 h 1077"/>
                <a:gd name="connsiteX18-1053" fmla="*/ 135 w 2907"/>
                <a:gd name="connsiteY18-1054" fmla="*/ 890 h 1077"/>
                <a:gd name="connsiteX19-1055" fmla="*/ 337 w 2907"/>
                <a:gd name="connsiteY19-1056" fmla="*/ 673 h 1077"/>
                <a:gd name="connsiteX20-1057" fmla="*/ 985 w 2907"/>
                <a:gd name="connsiteY20-1058" fmla="*/ 702 h 1077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  <a:cxn ang="0">
                  <a:pos x="connsiteX14-29" y="connsiteY14-30"/>
                </a:cxn>
                <a:cxn ang="0">
                  <a:pos x="connsiteX15-31" y="connsiteY15-32"/>
                </a:cxn>
                <a:cxn ang="0">
                  <a:pos x="connsiteX16-33" y="connsiteY16-34"/>
                </a:cxn>
                <a:cxn ang="0">
                  <a:pos x="connsiteX17-35" y="connsiteY17-36"/>
                </a:cxn>
                <a:cxn ang="0">
                  <a:pos x="connsiteX18-37" y="connsiteY18-38"/>
                </a:cxn>
                <a:cxn ang="0">
                  <a:pos x="connsiteX19-39" y="connsiteY19-40"/>
                </a:cxn>
                <a:cxn ang="0">
                  <a:pos x="connsiteX20-41" y="connsiteY20-42"/>
                </a:cxn>
              </a:cxnLst>
              <a:rect l="l" t="t" r="r" b="b"/>
              <a:pathLst>
                <a:path w="2907" h="1077">
                  <a:moveTo>
                    <a:pt x="966" y="697"/>
                  </a:moveTo>
                  <a:cubicBezTo>
                    <a:pt x="1108" y="727"/>
                    <a:pt x="1497" y="786"/>
                    <a:pt x="1623" y="694"/>
                  </a:cubicBezTo>
                  <a:cubicBezTo>
                    <a:pt x="1667" y="661"/>
                    <a:pt x="1708" y="623"/>
                    <a:pt x="1752" y="588"/>
                  </a:cubicBezTo>
                  <a:cubicBezTo>
                    <a:pt x="2134" y="287"/>
                    <a:pt x="2404" y="399"/>
                    <a:pt x="2401" y="402"/>
                  </a:cubicBezTo>
                  <a:cubicBezTo>
                    <a:pt x="2518" y="510"/>
                    <a:pt x="2782" y="511"/>
                    <a:pt x="2907" y="415"/>
                  </a:cubicBezTo>
                  <a:cubicBezTo>
                    <a:pt x="2901" y="418"/>
                    <a:pt x="2896" y="421"/>
                    <a:pt x="2890" y="424"/>
                  </a:cubicBezTo>
                  <a:lnTo>
                    <a:pt x="2890" y="424"/>
                  </a:lnTo>
                  <a:cubicBezTo>
                    <a:pt x="2776" y="484"/>
                    <a:pt x="2556" y="468"/>
                    <a:pt x="2461" y="382"/>
                  </a:cubicBezTo>
                  <a:cubicBezTo>
                    <a:pt x="2594" y="342"/>
                    <a:pt x="2774" y="142"/>
                    <a:pt x="2813" y="0"/>
                  </a:cubicBezTo>
                  <a:cubicBezTo>
                    <a:pt x="2769" y="128"/>
                    <a:pt x="2609" y="309"/>
                    <a:pt x="2486" y="344"/>
                  </a:cubicBezTo>
                  <a:cubicBezTo>
                    <a:pt x="2412" y="366"/>
                    <a:pt x="2258" y="334"/>
                    <a:pt x="2149" y="312"/>
                  </a:cubicBezTo>
                  <a:cubicBezTo>
                    <a:pt x="2096" y="307"/>
                    <a:pt x="1767" y="523"/>
                    <a:pt x="1723" y="545"/>
                  </a:cubicBezTo>
                  <a:cubicBezTo>
                    <a:pt x="1685" y="564"/>
                    <a:pt x="1653" y="593"/>
                    <a:pt x="1621" y="619"/>
                  </a:cubicBezTo>
                  <a:cubicBezTo>
                    <a:pt x="1544" y="679"/>
                    <a:pt x="1459" y="684"/>
                    <a:pt x="1365" y="675"/>
                  </a:cubicBezTo>
                  <a:cubicBezTo>
                    <a:pt x="1283" y="668"/>
                    <a:pt x="1017" y="609"/>
                    <a:pt x="905" y="585"/>
                  </a:cubicBezTo>
                  <a:cubicBezTo>
                    <a:pt x="892" y="585"/>
                    <a:pt x="333" y="356"/>
                    <a:pt x="40" y="603"/>
                  </a:cubicBezTo>
                  <a:cubicBezTo>
                    <a:pt x="38" y="604"/>
                    <a:pt x="2" y="577"/>
                    <a:pt x="0" y="579"/>
                  </a:cubicBezTo>
                  <a:cubicBezTo>
                    <a:pt x="35" y="711"/>
                    <a:pt x="81" y="945"/>
                    <a:pt x="116" y="1077"/>
                  </a:cubicBezTo>
                  <a:cubicBezTo>
                    <a:pt x="134" y="1022"/>
                    <a:pt x="114" y="942"/>
                    <a:pt x="135" y="890"/>
                  </a:cubicBezTo>
                  <a:cubicBezTo>
                    <a:pt x="183" y="773"/>
                    <a:pt x="185" y="695"/>
                    <a:pt x="337" y="673"/>
                  </a:cubicBezTo>
                  <a:cubicBezTo>
                    <a:pt x="561" y="641"/>
                    <a:pt x="765" y="673"/>
                    <a:pt x="985" y="702"/>
                  </a:cubicBezTo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 w="9525">
              <a:noFill/>
              <a:round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/>
            </a:p>
          </p:txBody>
        </p:sp>
        <p:sp>
          <p:nvSpPr>
            <p:cNvPr id="16" name="Oval 51"/>
            <p:cNvSpPr/>
            <p:nvPr/>
          </p:nvSpPr>
          <p:spPr bwMode="auto">
            <a:xfrm>
              <a:off x="2439053" y="3645900"/>
              <a:ext cx="225779" cy="225779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vert="horz" wrap="square" lIns="121920" tIns="60960" rIns="121920" bIns="60960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400"/>
            </a:p>
          </p:txBody>
        </p:sp>
        <p:sp>
          <p:nvSpPr>
            <p:cNvPr id="17" name="Oval 63"/>
            <p:cNvSpPr/>
            <p:nvPr/>
          </p:nvSpPr>
          <p:spPr bwMode="auto">
            <a:xfrm>
              <a:off x="950405" y="3240002"/>
              <a:ext cx="225779" cy="225779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vert="horz" wrap="square" lIns="121920" tIns="60960" rIns="121920" bIns="60960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400"/>
            </a:p>
          </p:txBody>
        </p:sp>
        <p:sp>
          <p:nvSpPr>
            <p:cNvPr id="18" name="Oval 64"/>
            <p:cNvSpPr/>
            <p:nvPr/>
          </p:nvSpPr>
          <p:spPr bwMode="auto">
            <a:xfrm>
              <a:off x="3411853" y="4037614"/>
              <a:ext cx="225779" cy="225779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vert="horz" wrap="square" lIns="121920" tIns="60960" rIns="121920" bIns="60960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400"/>
            </a:p>
          </p:txBody>
        </p:sp>
        <p:sp>
          <p:nvSpPr>
            <p:cNvPr id="19" name="Oval 65"/>
            <p:cNvSpPr/>
            <p:nvPr/>
          </p:nvSpPr>
          <p:spPr bwMode="auto">
            <a:xfrm>
              <a:off x="5336745" y="4541280"/>
              <a:ext cx="225779" cy="225779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vert="horz" wrap="square" lIns="121920" tIns="60960" rIns="121920" bIns="60960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400"/>
            </a:p>
          </p:txBody>
        </p:sp>
        <p:sp>
          <p:nvSpPr>
            <p:cNvPr id="20" name="Oval 66"/>
            <p:cNvSpPr/>
            <p:nvPr/>
          </p:nvSpPr>
          <p:spPr bwMode="auto">
            <a:xfrm>
              <a:off x="7134322" y="3956477"/>
              <a:ext cx="112889" cy="112889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vert="horz" wrap="square" lIns="121920" tIns="60960" rIns="121920" bIns="60960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400"/>
            </a:p>
          </p:txBody>
        </p:sp>
        <p:sp>
          <p:nvSpPr>
            <p:cNvPr id="21" name="Oval 67"/>
            <p:cNvSpPr/>
            <p:nvPr/>
          </p:nvSpPr>
          <p:spPr bwMode="auto">
            <a:xfrm>
              <a:off x="8732622" y="4037615"/>
              <a:ext cx="112889" cy="112889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</a:ln>
          </p:spPr>
          <p:txBody>
            <a:bodyPr vert="horz" wrap="square" lIns="121920" tIns="60960" rIns="121920" bIns="60960" numCol="1" rtlCol="0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400"/>
            </a:p>
          </p:txBody>
        </p:sp>
        <p:sp>
          <p:nvSpPr>
            <p:cNvPr id="23" name="Freeform 5"/>
            <p:cNvSpPr/>
            <p:nvPr/>
          </p:nvSpPr>
          <p:spPr bwMode="auto">
            <a:xfrm rot="8375884">
              <a:off x="2213726" y="2306337"/>
              <a:ext cx="2665732" cy="1153153"/>
            </a:xfrm>
            <a:custGeom>
              <a:cxnLst>
                <a:cxn ang="0">
                  <a:pos x="325" y="0"/>
                </a:cxn>
                <a:cxn ang="0">
                  <a:pos x="0" y="143"/>
                </a:cxn>
                <a:cxn ang="0">
                  <a:pos x="323" y="277"/>
                </a:cxn>
                <a:cxn ang="0">
                  <a:pos x="641" y="132"/>
                </a:cxn>
                <a:cxn ang="0">
                  <a:pos x="325" y="0"/>
                </a:cxn>
              </a:cxnLst>
              <a:rect l="0" t="0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blipFill>
              <a:blip r:embed="rId3"/>
              <a:stretch>
                <a:fillRect/>
              </a:stretch>
            </a:blipFill>
            <a:ln w="38100">
              <a:solidFill>
                <a:srgbClr val="FFC000"/>
              </a:solidFill>
              <a:round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/>
            </a:p>
          </p:txBody>
        </p:sp>
        <p:sp>
          <p:nvSpPr>
            <p:cNvPr id="26" name="Freeform 5"/>
            <p:cNvSpPr/>
            <p:nvPr/>
          </p:nvSpPr>
          <p:spPr bwMode="auto">
            <a:xfrm rot="7494101">
              <a:off x="4923163" y="3173277"/>
              <a:ext cx="2353567" cy="1018115"/>
            </a:xfrm>
            <a:custGeom>
              <a:cxnLst>
                <a:cxn ang="0">
                  <a:pos x="325" y="0"/>
                </a:cxn>
                <a:cxn ang="0">
                  <a:pos x="0" y="143"/>
                </a:cxn>
                <a:cxn ang="0">
                  <a:pos x="323" y="277"/>
                </a:cxn>
                <a:cxn ang="0">
                  <a:pos x="641" y="132"/>
                </a:cxn>
                <a:cxn ang="0">
                  <a:pos x="325" y="0"/>
                </a:cxn>
              </a:cxnLst>
              <a:rect l="0" t="0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blipFill>
              <a:blip r:embed="rId4"/>
              <a:stretch>
                <a:fillRect/>
              </a:stretch>
            </a:blipFill>
            <a:ln w="38100">
              <a:solidFill>
                <a:srgbClr val="FFC000"/>
              </a:solidFill>
              <a:round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/>
            </a:p>
          </p:txBody>
        </p:sp>
        <p:sp>
          <p:nvSpPr>
            <p:cNvPr id="29" name="Freeform 5"/>
            <p:cNvSpPr/>
            <p:nvPr/>
          </p:nvSpPr>
          <p:spPr bwMode="auto">
            <a:xfrm rot="7358619">
              <a:off x="8249271" y="2627570"/>
              <a:ext cx="2282933" cy="987561"/>
            </a:xfrm>
            <a:custGeom>
              <a:cxnLst>
                <a:cxn ang="0">
                  <a:pos x="325" y="0"/>
                </a:cxn>
                <a:cxn ang="0">
                  <a:pos x="0" y="143"/>
                </a:cxn>
                <a:cxn ang="0">
                  <a:pos x="323" y="277"/>
                </a:cxn>
                <a:cxn ang="0">
                  <a:pos x="641" y="132"/>
                </a:cxn>
                <a:cxn ang="0">
                  <a:pos x="325" y="0"/>
                </a:cxn>
              </a:cxnLst>
              <a:rect l="0" t="0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blipFill>
              <a:blip r:embed="rId5"/>
              <a:stretch>
                <a:fillRect/>
              </a:stretch>
            </a:blipFill>
            <a:ln w="38100">
              <a:solidFill>
                <a:srgbClr val="FFC000"/>
              </a:solidFill>
              <a:round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 baseline="-25000"/>
            </a:p>
          </p:txBody>
        </p:sp>
        <p:sp>
          <p:nvSpPr>
            <p:cNvPr id="32" name="Freeform 5"/>
            <p:cNvSpPr/>
            <p:nvPr/>
          </p:nvSpPr>
          <p:spPr bwMode="auto">
            <a:xfrm rot="3380677">
              <a:off x="473916" y="3870375"/>
              <a:ext cx="2665732" cy="1153153"/>
            </a:xfrm>
            <a:custGeom>
              <a:cxnLst>
                <a:cxn ang="0">
                  <a:pos x="325" y="0"/>
                </a:cxn>
                <a:cxn ang="0">
                  <a:pos x="0" y="143"/>
                </a:cxn>
                <a:cxn ang="0">
                  <a:pos x="323" y="277"/>
                </a:cxn>
                <a:cxn ang="0">
                  <a:pos x="641" y="132"/>
                </a:cxn>
                <a:cxn ang="0">
                  <a:pos x="325" y="0"/>
                </a:cxn>
              </a:cxnLst>
              <a:rect l="0" t="0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blipFill>
              <a:blip r:embed="rId6"/>
              <a:stretch>
                <a:fillRect/>
              </a:stretch>
            </a:blipFill>
            <a:ln w="38100">
              <a:solidFill>
                <a:srgbClr val="FFC000"/>
              </a:solidFill>
              <a:round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/>
            </a:p>
          </p:txBody>
        </p:sp>
        <p:sp>
          <p:nvSpPr>
            <p:cNvPr id="35" name="Freeform 5"/>
            <p:cNvSpPr/>
            <p:nvPr/>
          </p:nvSpPr>
          <p:spPr bwMode="auto">
            <a:xfrm rot="3467410">
              <a:off x="2964965" y="4613889"/>
              <a:ext cx="2353567" cy="1018115"/>
            </a:xfrm>
            <a:custGeom>
              <a:cxnLst>
                <a:cxn ang="0">
                  <a:pos x="325" y="0"/>
                </a:cxn>
                <a:cxn ang="0">
                  <a:pos x="0" y="143"/>
                </a:cxn>
                <a:cxn ang="0">
                  <a:pos x="323" y="277"/>
                </a:cxn>
                <a:cxn ang="0">
                  <a:pos x="641" y="132"/>
                </a:cxn>
                <a:cxn ang="0">
                  <a:pos x="325" y="0"/>
                </a:cxn>
              </a:cxnLst>
              <a:rect l="0" t="0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blipFill>
              <a:blip r:embed="rId7"/>
              <a:stretch>
                <a:fillRect/>
              </a:stretch>
            </a:blipFill>
            <a:ln w="38100">
              <a:solidFill>
                <a:srgbClr val="FFC000"/>
              </a:solidFill>
              <a:round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/>
            </a:p>
          </p:txBody>
        </p:sp>
        <p:sp>
          <p:nvSpPr>
            <p:cNvPr id="38" name="Freeform 5"/>
            <p:cNvSpPr/>
            <p:nvPr/>
          </p:nvSpPr>
          <p:spPr bwMode="auto">
            <a:xfrm rot="2257082">
              <a:off x="6962613" y="4206829"/>
              <a:ext cx="2282935" cy="987561"/>
            </a:xfrm>
            <a:custGeom>
              <a:cxnLst>
                <a:cxn ang="0">
                  <a:pos x="325" y="0"/>
                </a:cxn>
                <a:cxn ang="0">
                  <a:pos x="0" y="143"/>
                </a:cxn>
                <a:cxn ang="0">
                  <a:pos x="323" y="277"/>
                </a:cxn>
                <a:cxn ang="0">
                  <a:pos x="641" y="132"/>
                </a:cxn>
                <a:cxn ang="0">
                  <a:pos x="325" y="0"/>
                </a:cxn>
              </a:cxnLst>
              <a:rect l="0" t="0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blipFill>
              <a:blip r:embed="rId8"/>
              <a:stretch>
                <a:fillRect/>
              </a:stretch>
            </a:blipFill>
            <a:ln w="38100">
              <a:solidFill>
                <a:srgbClr val="FFC000"/>
              </a:solidFill>
              <a:round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/>
            </a:p>
          </p:txBody>
        </p:sp>
        <p:grpSp>
          <p:nvGrpSpPr>
            <p:cNvPr id="2" name="组合 1"/>
            <p:cNvGrpSpPr/>
            <p:nvPr/>
          </p:nvGrpSpPr>
          <p:grpSpPr>
            <a:xfrm>
              <a:off x="529781" y="5706671"/>
              <a:ext cx="2115615" cy="780215"/>
              <a:chOff x="529781" y="5706671"/>
              <a:chExt cx="2115615" cy="780215"/>
            </a:xfrm>
          </p:grpSpPr>
          <p:sp>
            <p:nvSpPr>
              <p:cNvPr id="40" name="文本框 39"/>
              <p:cNvSpPr txBox="1"/>
              <p:nvPr/>
            </p:nvSpPr>
            <p:spPr>
              <a:xfrm flipH="1">
                <a:off x="529781" y="5953486"/>
                <a:ext cx="2115615" cy="53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200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方正正纤黑简体" panose="02000000000000000000" pitchFamily="2" charset="-122"/>
                    <a:ea typeface="方正正纤黑简体" panose="02000000000000000000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r">
                  <a:defRPr/>
                </a:pPr>
                <a:r>
                  <a:rPr lang="zh-CN" altLang="en-US" kern="0"/>
                  <a:t>用户可以在投影仪或者计算机上进行演示，也可以用</a:t>
                </a:r>
              </a:p>
            </p:txBody>
          </p:sp>
          <p:sp>
            <p:nvSpPr>
              <p:cNvPr id="41" name="文本框 40"/>
              <p:cNvSpPr txBox="1"/>
              <p:nvPr/>
            </p:nvSpPr>
            <p:spPr bwMode="auto">
              <a:xfrm flipH="1">
                <a:off x="529781" y="5706671"/>
                <a:ext cx="2065923" cy="33626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r"/>
                <a:r>
                  <a:rPr lang="zh-CN" altLang="en-US" sz="1600" b="1">
                    <a:solidFill>
                      <a:srgbClr val="0D0D0D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  <p:grpSp>
          <p:nvGrpSpPr>
            <p:cNvPr id="42" name="组合 41"/>
            <p:cNvGrpSpPr/>
            <p:nvPr/>
          </p:nvGrpSpPr>
          <p:grpSpPr>
            <a:xfrm>
              <a:off x="3933504" y="5926093"/>
              <a:ext cx="2115615" cy="780215"/>
              <a:chOff x="529781" y="5706671"/>
              <a:chExt cx="2115615" cy="780215"/>
            </a:xfrm>
          </p:grpSpPr>
          <p:sp>
            <p:nvSpPr>
              <p:cNvPr id="43" name="文本框 42"/>
              <p:cNvSpPr txBox="1"/>
              <p:nvPr/>
            </p:nvSpPr>
            <p:spPr>
              <a:xfrm flipH="1">
                <a:off x="529781" y="5953486"/>
                <a:ext cx="2115615" cy="53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200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方正正纤黑简体" panose="02000000000000000000" pitchFamily="2" charset="-122"/>
                    <a:ea typeface="方正正纤黑简体" panose="02000000000000000000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r">
                  <a:defRPr/>
                </a:pPr>
                <a:r>
                  <a:rPr lang="zh-CN" altLang="en-US" kern="0"/>
                  <a:t>用户可以在投影仪或者计算机上进行演示，也可以用</a:t>
                </a:r>
              </a:p>
            </p:txBody>
          </p:sp>
          <p:sp>
            <p:nvSpPr>
              <p:cNvPr id="44" name="文本框 43"/>
              <p:cNvSpPr txBox="1"/>
              <p:nvPr/>
            </p:nvSpPr>
            <p:spPr bwMode="auto">
              <a:xfrm flipH="1">
                <a:off x="529781" y="5706671"/>
                <a:ext cx="2065923" cy="337185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r"/>
                <a:r>
                  <a:rPr lang="zh-CN" altLang="en-US" sz="1600" b="1">
                    <a:solidFill>
                      <a:srgbClr val="0D0D0D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  <p:grpSp>
          <p:nvGrpSpPr>
            <p:cNvPr id="45" name="组合 44"/>
            <p:cNvGrpSpPr/>
            <p:nvPr/>
          </p:nvGrpSpPr>
          <p:grpSpPr>
            <a:xfrm>
              <a:off x="7976550" y="5344693"/>
              <a:ext cx="2115615" cy="780215"/>
              <a:chOff x="529781" y="5706671"/>
              <a:chExt cx="2115615" cy="780215"/>
            </a:xfrm>
          </p:grpSpPr>
          <p:sp>
            <p:nvSpPr>
              <p:cNvPr id="46" name="文本框 45"/>
              <p:cNvSpPr txBox="1"/>
              <p:nvPr/>
            </p:nvSpPr>
            <p:spPr>
              <a:xfrm flipH="1">
                <a:off x="529781" y="5953486"/>
                <a:ext cx="2115615" cy="53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200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方正正纤黑简体" panose="02000000000000000000" pitchFamily="2" charset="-122"/>
                    <a:ea typeface="方正正纤黑简体" panose="02000000000000000000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r">
                  <a:defRPr/>
                </a:pPr>
                <a:r>
                  <a:rPr lang="zh-CN" altLang="en-US" kern="0"/>
                  <a:t>用户可以在投影仪或者计算机上进行演示，也可以用</a:t>
                </a:r>
              </a:p>
            </p:txBody>
          </p:sp>
          <p:sp>
            <p:nvSpPr>
              <p:cNvPr id="47" name="文本框 46"/>
              <p:cNvSpPr txBox="1"/>
              <p:nvPr/>
            </p:nvSpPr>
            <p:spPr bwMode="auto">
              <a:xfrm flipH="1">
                <a:off x="529781" y="5706671"/>
                <a:ext cx="2065923" cy="33626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r"/>
                <a:r>
                  <a:rPr lang="zh-CN" altLang="en-US" sz="1600" b="1">
                    <a:solidFill>
                      <a:srgbClr val="0D0D0D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  <p:grpSp>
          <p:nvGrpSpPr>
            <p:cNvPr id="48" name="组合 47"/>
            <p:cNvGrpSpPr/>
            <p:nvPr/>
          </p:nvGrpSpPr>
          <p:grpSpPr>
            <a:xfrm>
              <a:off x="7655571" y="1513307"/>
              <a:ext cx="2115615" cy="780215"/>
              <a:chOff x="529781" y="5706671"/>
              <a:chExt cx="2115615" cy="780215"/>
            </a:xfrm>
          </p:grpSpPr>
          <p:sp>
            <p:nvSpPr>
              <p:cNvPr id="49" name="文本框 48"/>
              <p:cNvSpPr txBox="1"/>
              <p:nvPr/>
            </p:nvSpPr>
            <p:spPr>
              <a:xfrm flipH="1">
                <a:off x="529781" y="5953486"/>
                <a:ext cx="2115615" cy="53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200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方正正纤黑简体" panose="02000000000000000000" pitchFamily="2" charset="-122"/>
                    <a:ea typeface="方正正纤黑简体" panose="02000000000000000000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r">
                  <a:defRPr/>
                </a:pPr>
                <a:r>
                  <a:rPr lang="zh-CN" altLang="en-US" kern="0"/>
                  <a:t>用户可以在投影仪或者计算机上进行演示，也可以用</a:t>
                </a:r>
              </a:p>
            </p:txBody>
          </p:sp>
          <p:sp>
            <p:nvSpPr>
              <p:cNvPr id="50" name="文本框 49"/>
              <p:cNvSpPr txBox="1"/>
              <p:nvPr/>
            </p:nvSpPr>
            <p:spPr bwMode="auto">
              <a:xfrm flipH="1">
                <a:off x="529781" y="5706671"/>
                <a:ext cx="2065923" cy="33626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r"/>
                <a:r>
                  <a:rPr lang="zh-CN" altLang="en-US" sz="1600" b="1">
                    <a:solidFill>
                      <a:srgbClr val="0D0D0D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  <p:grpSp>
          <p:nvGrpSpPr>
            <p:cNvPr id="51" name="组合 50"/>
            <p:cNvGrpSpPr/>
            <p:nvPr/>
          </p:nvGrpSpPr>
          <p:grpSpPr>
            <a:xfrm>
              <a:off x="4555912" y="1943963"/>
              <a:ext cx="2115615" cy="780215"/>
              <a:chOff x="529781" y="5706671"/>
              <a:chExt cx="2115615" cy="780215"/>
            </a:xfrm>
          </p:grpSpPr>
          <p:sp>
            <p:nvSpPr>
              <p:cNvPr id="52" name="文本框 51"/>
              <p:cNvSpPr txBox="1"/>
              <p:nvPr/>
            </p:nvSpPr>
            <p:spPr>
              <a:xfrm flipH="1">
                <a:off x="529781" y="5953486"/>
                <a:ext cx="2115615" cy="53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200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方正正纤黑简体" panose="02000000000000000000" pitchFamily="2" charset="-122"/>
                    <a:ea typeface="方正正纤黑简体" panose="02000000000000000000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r">
                  <a:defRPr/>
                </a:pPr>
                <a:r>
                  <a:rPr lang="zh-CN" altLang="en-US" kern="0"/>
                  <a:t>用户可以在投影仪或者计算机上进行演示，也可以用</a:t>
                </a:r>
              </a:p>
            </p:txBody>
          </p:sp>
          <p:sp>
            <p:nvSpPr>
              <p:cNvPr id="53" name="文本框 52"/>
              <p:cNvSpPr txBox="1"/>
              <p:nvPr/>
            </p:nvSpPr>
            <p:spPr bwMode="auto">
              <a:xfrm flipH="1">
                <a:off x="529781" y="5706671"/>
                <a:ext cx="2065923" cy="33626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r"/>
                <a:r>
                  <a:rPr lang="zh-CN" altLang="en-US" sz="1600" b="1">
                    <a:solidFill>
                      <a:srgbClr val="0D0D0D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  <p:grpSp>
          <p:nvGrpSpPr>
            <p:cNvPr id="54" name="组合 53"/>
            <p:cNvGrpSpPr/>
            <p:nvPr/>
          </p:nvGrpSpPr>
          <p:grpSpPr>
            <a:xfrm>
              <a:off x="1494134" y="1400404"/>
              <a:ext cx="2115615" cy="780215"/>
              <a:chOff x="529781" y="5706671"/>
              <a:chExt cx="2115615" cy="780215"/>
            </a:xfrm>
          </p:grpSpPr>
          <p:sp>
            <p:nvSpPr>
              <p:cNvPr id="55" name="文本框 54"/>
              <p:cNvSpPr txBox="1"/>
              <p:nvPr/>
            </p:nvSpPr>
            <p:spPr>
              <a:xfrm flipH="1">
                <a:off x="529781" y="5953486"/>
                <a:ext cx="2115615" cy="53340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20000"/>
                  </a:lnSpc>
                  <a:defRPr sz="1200" kern="120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方正正纤黑简体" panose="02000000000000000000" pitchFamily="2" charset="-122"/>
                    <a:ea typeface="方正正纤黑简体" panose="02000000000000000000" pitchFamily="2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r">
                  <a:defRPr/>
                </a:pPr>
                <a:r>
                  <a:rPr lang="zh-CN" altLang="en-US" kern="0"/>
                  <a:t>用户可以在投影仪或者计算机上进行演示，也可以用</a:t>
                </a:r>
              </a:p>
            </p:txBody>
          </p:sp>
          <p:sp>
            <p:nvSpPr>
              <p:cNvPr id="56" name="文本框 55"/>
              <p:cNvSpPr txBox="1"/>
              <p:nvPr/>
            </p:nvSpPr>
            <p:spPr bwMode="auto">
              <a:xfrm flipH="1">
                <a:off x="529781" y="5706671"/>
                <a:ext cx="2065923" cy="336267"/>
              </a:xfrm>
              <a:prstGeom prst="rect">
                <a:avLst/>
              </a:prstGeom>
              <a:noFill/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r"/>
                <a:r>
                  <a:rPr lang="zh-CN" altLang="en-US" sz="1600" b="1">
                    <a:solidFill>
                      <a:srgbClr val="0D0D0D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Line 359"/>
          <p:cNvSpPr>
            <a:spLocks noChangeShapeType="1"/>
          </p:cNvSpPr>
          <p:nvPr/>
        </p:nvSpPr>
        <p:spPr bwMode="auto">
          <a:xfrm flipH="1">
            <a:off x="5704083" y="1086667"/>
            <a:ext cx="0" cy="378498"/>
          </a:xfrm>
          <a:prstGeom prst="line">
            <a:avLst/>
          </a:prstGeom>
          <a:noFill/>
          <a:ln w="5" cap="flat">
            <a:solidFill>
              <a:srgbClr val="24211D"/>
            </a:solidFill>
            <a:prstDash val="solid"/>
            <a:miter lim="800000"/>
          </a:ln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400"/>
          </a:p>
        </p:txBody>
      </p:sp>
      <p:grpSp>
        <p:nvGrpSpPr>
          <p:cNvPr id="6" name="组合 5"/>
          <p:cNvGrpSpPr/>
          <p:nvPr/>
        </p:nvGrpSpPr>
        <p:grpSpPr>
          <a:xfrm>
            <a:off x="2410018" y="1811899"/>
            <a:ext cx="7062743" cy="378498"/>
            <a:chOff x="2579688" y="1557338"/>
            <a:chExt cx="3843337" cy="227013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99" name="Line 360"/>
            <p:cNvSpPr>
              <a:spLocks noChangeShapeType="1"/>
            </p:cNvSpPr>
            <p:nvPr/>
          </p:nvSpPr>
          <p:spPr bwMode="auto">
            <a:xfrm flipH="1">
              <a:off x="4376738" y="1557338"/>
              <a:ext cx="0" cy="227013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200" name="Line 361"/>
            <p:cNvSpPr>
              <a:spLocks noChangeShapeType="1"/>
            </p:cNvSpPr>
            <p:nvPr/>
          </p:nvSpPr>
          <p:spPr bwMode="auto">
            <a:xfrm flipH="1">
              <a:off x="2579688" y="1671638"/>
              <a:ext cx="0" cy="112713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201" name="Line 362"/>
            <p:cNvSpPr>
              <a:spLocks noChangeShapeType="1"/>
            </p:cNvSpPr>
            <p:nvPr/>
          </p:nvSpPr>
          <p:spPr bwMode="auto">
            <a:xfrm flipH="1">
              <a:off x="6423025" y="1671638"/>
              <a:ext cx="0" cy="112713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202" name="Line 363"/>
            <p:cNvSpPr>
              <a:spLocks noChangeShapeType="1"/>
            </p:cNvSpPr>
            <p:nvPr/>
          </p:nvSpPr>
          <p:spPr bwMode="auto">
            <a:xfrm>
              <a:off x="2579688" y="1671638"/>
              <a:ext cx="3841750" cy="0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663930" y="2531840"/>
            <a:ext cx="3437044" cy="468489"/>
            <a:chOff x="1768475" y="1989139"/>
            <a:chExt cx="1820863" cy="280987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93" name="Line 364"/>
            <p:cNvSpPr>
              <a:spLocks noChangeShapeType="1"/>
            </p:cNvSpPr>
            <p:nvPr/>
          </p:nvSpPr>
          <p:spPr bwMode="auto">
            <a:xfrm flipH="1">
              <a:off x="2579688" y="1989139"/>
              <a:ext cx="0" cy="139699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94" name="Line 367"/>
            <p:cNvSpPr>
              <a:spLocks noChangeShapeType="1"/>
            </p:cNvSpPr>
            <p:nvPr/>
          </p:nvSpPr>
          <p:spPr bwMode="auto">
            <a:xfrm>
              <a:off x="1768475" y="2128838"/>
              <a:ext cx="1816100" cy="0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95" name="Line 368"/>
            <p:cNvSpPr>
              <a:spLocks noChangeShapeType="1"/>
            </p:cNvSpPr>
            <p:nvPr/>
          </p:nvSpPr>
          <p:spPr bwMode="auto">
            <a:xfrm flipH="1">
              <a:off x="1768475" y="2128838"/>
              <a:ext cx="0" cy="141288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96" name="Line 369"/>
            <p:cNvSpPr>
              <a:spLocks noChangeShapeType="1"/>
            </p:cNvSpPr>
            <p:nvPr/>
          </p:nvSpPr>
          <p:spPr bwMode="auto">
            <a:xfrm flipH="1">
              <a:off x="2227263" y="2128838"/>
              <a:ext cx="0" cy="141288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97" name="Line 370"/>
            <p:cNvSpPr>
              <a:spLocks noChangeShapeType="1"/>
            </p:cNvSpPr>
            <p:nvPr/>
          </p:nvSpPr>
          <p:spPr bwMode="auto">
            <a:xfrm flipH="1">
              <a:off x="2909888" y="2128838"/>
              <a:ext cx="0" cy="141288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98" name="Line 371"/>
            <p:cNvSpPr>
              <a:spLocks noChangeShapeType="1"/>
            </p:cNvSpPr>
            <p:nvPr/>
          </p:nvSpPr>
          <p:spPr bwMode="auto">
            <a:xfrm flipH="1">
              <a:off x="3589338" y="2128838"/>
              <a:ext cx="0" cy="141288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5303970" y="2531839"/>
            <a:ext cx="1342705" cy="468491"/>
            <a:chOff x="4175041" y="1989138"/>
            <a:chExt cx="690563" cy="280988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89" name="Line 366"/>
            <p:cNvSpPr>
              <a:spLocks noChangeShapeType="1"/>
            </p:cNvSpPr>
            <p:nvPr/>
          </p:nvSpPr>
          <p:spPr bwMode="auto">
            <a:xfrm flipH="1">
              <a:off x="4390879" y="1989138"/>
              <a:ext cx="0" cy="139699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90" name="Line 372"/>
            <p:cNvSpPr>
              <a:spLocks noChangeShapeType="1"/>
            </p:cNvSpPr>
            <p:nvPr/>
          </p:nvSpPr>
          <p:spPr bwMode="auto">
            <a:xfrm flipH="1">
              <a:off x="4175041" y="2128838"/>
              <a:ext cx="0" cy="141288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91" name="Line 373"/>
            <p:cNvSpPr>
              <a:spLocks noChangeShapeType="1"/>
            </p:cNvSpPr>
            <p:nvPr/>
          </p:nvSpPr>
          <p:spPr bwMode="auto">
            <a:xfrm flipH="1">
              <a:off x="4865600" y="2128838"/>
              <a:ext cx="0" cy="141288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92" name="Line 378"/>
            <p:cNvSpPr>
              <a:spLocks noChangeShapeType="1"/>
            </p:cNvSpPr>
            <p:nvPr/>
          </p:nvSpPr>
          <p:spPr bwMode="auto">
            <a:xfrm>
              <a:off x="4175041" y="2128838"/>
              <a:ext cx="690563" cy="0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7755217" y="2531839"/>
            <a:ext cx="3866846" cy="468491"/>
            <a:chOff x="5556250" y="1989138"/>
            <a:chExt cx="1952625" cy="280988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83" name="Line 365"/>
            <p:cNvSpPr>
              <a:spLocks noChangeShapeType="1"/>
            </p:cNvSpPr>
            <p:nvPr/>
          </p:nvSpPr>
          <p:spPr bwMode="auto">
            <a:xfrm flipH="1">
              <a:off x="6423025" y="1989138"/>
              <a:ext cx="0" cy="139699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84" name="Line 374"/>
            <p:cNvSpPr>
              <a:spLocks noChangeShapeType="1"/>
            </p:cNvSpPr>
            <p:nvPr/>
          </p:nvSpPr>
          <p:spPr bwMode="auto">
            <a:xfrm flipH="1">
              <a:off x="5557838" y="2128838"/>
              <a:ext cx="0" cy="141288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85" name="Line 375"/>
            <p:cNvSpPr>
              <a:spLocks noChangeShapeType="1"/>
            </p:cNvSpPr>
            <p:nvPr/>
          </p:nvSpPr>
          <p:spPr bwMode="auto">
            <a:xfrm flipH="1">
              <a:off x="6121400" y="2128838"/>
              <a:ext cx="0" cy="141288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86" name="Line 376"/>
            <p:cNvSpPr>
              <a:spLocks noChangeShapeType="1"/>
            </p:cNvSpPr>
            <p:nvPr/>
          </p:nvSpPr>
          <p:spPr bwMode="auto">
            <a:xfrm flipH="1">
              <a:off x="6819900" y="2128838"/>
              <a:ext cx="0" cy="141288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87" name="Line 377"/>
            <p:cNvSpPr>
              <a:spLocks noChangeShapeType="1"/>
            </p:cNvSpPr>
            <p:nvPr/>
          </p:nvSpPr>
          <p:spPr bwMode="auto">
            <a:xfrm flipH="1">
              <a:off x="7505700" y="2128838"/>
              <a:ext cx="0" cy="141288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88" name="Line 379"/>
            <p:cNvSpPr>
              <a:spLocks noChangeShapeType="1"/>
            </p:cNvSpPr>
            <p:nvPr/>
          </p:nvSpPr>
          <p:spPr bwMode="auto">
            <a:xfrm>
              <a:off x="5556250" y="2128838"/>
              <a:ext cx="1952625" cy="0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439091" y="4495899"/>
            <a:ext cx="399673" cy="600832"/>
            <a:chOff x="1176391" y="4410174"/>
            <a:chExt cx="399673" cy="600832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37" name="Line 380"/>
            <p:cNvSpPr>
              <a:spLocks noChangeShapeType="1"/>
            </p:cNvSpPr>
            <p:nvPr/>
          </p:nvSpPr>
          <p:spPr bwMode="auto">
            <a:xfrm>
              <a:off x="1176391" y="4775437"/>
              <a:ext cx="399673" cy="0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38" name="Line 381"/>
            <p:cNvSpPr>
              <a:spLocks noChangeShapeType="1"/>
            </p:cNvSpPr>
            <p:nvPr/>
          </p:nvSpPr>
          <p:spPr bwMode="auto">
            <a:xfrm flipH="1">
              <a:off x="1181685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39" name="Line 382"/>
            <p:cNvSpPr>
              <a:spLocks noChangeShapeType="1"/>
            </p:cNvSpPr>
            <p:nvPr/>
          </p:nvSpPr>
          <p:spPr bwMode="auto">
            <a:xfrm flipH="1">
              <a:off x="1393431" y="4410174"/>
              <a:ext cx="0" cy="365263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40" name="Line 383"/>
            <p:cNvSpPr>
              <a:spLocks noChangeShapeType="1"/>
            </p:cNvSpPr>
            <p:nvPr/>
          </p:nvSpPr>
          <p:spPr bwMode="auto">
            <a:xfrm flipH="1">
              <a:off x="1568123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1344960" y="4495899"/>
            <a:ext cx="402319" cy="600832"/>
            <a:chOff x="1954560" y="4410174"/>
            <a:chExt cx="402319" cy="600832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41" name="Line 384"/>
            <p:cNvSpPr>
              <a:spLocks noChangeShapeType="1"/>
            </p:cNvSpPr>
            <p:nvPr/>
          </p:nvSpPr>
          <p:spPr bwMode="auto">
            <a:xfrm>
              <a:off x="1954560" y="4775437"/>
              <a:ext cx="402319" cy="0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42" name="Line 385"/>
            <p:cNvSpPr>
              <a:spLocks noChangeShapeType="1"/>
            </p:cNvSpPr>
            <p:nvPr/>
          </p:nvSpPr>
          <p:spPr bwMode="auto">
            <a:xfrm flipH="1">
              <a:off x="1959854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43" name="Line 386"/>
            <p:cNvSpPr>
              <a:spLocks noChangeShapeType="1"/>
            </p:cNvSpPr>
            <p:nvPr/>
          </p:nvSpPr>
          <p:spPr bwMode="auto">
            <a:xfrm flipH="1">
              <a:off x="2171601" y="4410174"/>
              <a:ext cx="0" cy="365263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44" name="Line 387"/>
            <p:cNvSpPr>
              <a:spLocks noChangeShapeType="1"/>
            </p:cNvSpPr>
            <p:nvPr/>
          </p:nvSpPr>
          <p:spPr bwMode="auto">
            <a:xfrm flipH="1">
              <a:off x="2346292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2254285" y="4495899"/>
            <a:ext cx="1159314" cy="600832"/>
            <a:chOff x="2254285" y="4495899"/>
            <a:chExt cx="1159314" cy="600832"/>
          </a:xfrm>
        </p:grpSpPr>
        <p:grpSp>
          <p:nvGrpSpPr>
            <p:cNvPr id="15" name="组合 14"/>
            <p:cNvGrpSpPr/>
            <p:nvPr/>
          </p:nvGrpSpPr>
          <p:grpSpPr>
            <a:xfrm>
              <a:off x="2254285" y="4858516"/>
              <a:ext cx="1159314" cy="238215"/>
              <a:chOff x="2254285" y="4858516"/>
              <a:chExt cx="1159314" cy="238215"/>
            </a:xfrm>
          </p:grpSpPr>
          <p:sp>
            <p:nvSpPr>
              <p:cNvPr id="145" name="Line 388"/>
              <p:cNvSpPr>
                <a:spLocks noChangeShapeType="1"/>
              </p:cNvSpPr>
              <p:nvPr/>
            </p:nvSpPr>
            <p:spPr bwMode="auto">
              <a:xfrm>
                <a:off x="2254285" y="4861162"/>
                <a:ext cx="1159314" cy="0"/>
              </a:xfrm>
              <a:prstGeom prst="line">
                <a:avLst/>
              </a:prstGeom>
              <a:noFill/>
              <a:ln w="5" cap="flat">
                <a:solidFill>
                  <a:srgbClr val="24211D"/>
                </a:solidFill>
                <a:prstDash val="solid"/>
                <a:miter lim="800000"/>
              </a:ln>
              <a:effectLst>
                <a:outerShdw blurRad="114300" dist="38100" dir="2700000" algn="tl" rotWithShape="0">
                  <a:schemeClr val="bg2">
                    <a:lumMod val="25000"/>
                    <a:alpha val="40000"/>
                  </a:scheme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/>
              </a:p>
            </p:txBody>
          </p:sp>
          <p:sp>
            <p:nvSpPr>
              <p:cNvPr id="146" name="Line 389"/>
              <p:cNvSpPr>
                <a:spLocks noChangeShapeType="1"/>
              </p:cNvSpPr>
              <p:nvPr/>
            </p:nvSpPr>
            <p:spPr bwMode="auto">
              <a:xfrm flipH="1">
                <a:off x="2640723" y="4858516"/>
                <a:ext cx="0" cy="238215"/>
              </a:xfrm>
              <a:prstGeom prst="line">
                <a:avLst/>
              </a:prstGeom>
              <a:noFill/>
              <a:ln w="5" cap="flat">
                <a:solidFill>
                  <a:srgbClr val="24211D"/>
                </a:solidFill>
                <a:prstDash val="solid"/>
                <a:miter lim="800000"/>
              </a:ln>
              <a:effectLst>
                <a:outerShdw blurRad="114300" dist="38100" dir="2700000" algn="tl" rotWithShape="0">
                  <a:schemeClr val="bg2">
                    <a:lumMod val="25000"/>
                    <a:alpha val="40000"/>
                  </a:scheme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/>
              </a:p>
            </p:txBody>
          </p:sp>
          <p:sp>
            <p:nvSpPr>
              <p:cNvPr id="148" name="Line 391"/>
              <p:cNvSpPr>
                <a:spLocks noChangeShapeType="1"/>
              </p:cNvSpPr>
              <p:nvPr/>
            </p:nvSpPr>
            <p:spPr bwMode="auto">
              <a:xfrm flipH="1">
                <a:off x="3024513" y="4858516"/>
                <a:ext cx="0" cy="238215"/>
              </a:xfrm>
              <a:prstGeom prst="line">
                <a:avLst/>
              </a:prstGeom>
              <a:noFill/>
              <a:ln w="5" cap="flat">
                <a:solidFill>
                  <a:srgbClr val="24211D"/>
                </a:solidFill>
                <a:prstDash val="solid"/>
                <a:miter lim="800000"/>
              </a:ln>
              <a:effectLst>
                <a:outerShdw blurRad="114300" dist="38100" dir="2700000" algn="tl" rotWithShape="0">
                  <a:schemeClr val="bg2">
                    <a:lumMod val="25000"/>
                    <a:alpha val="40000"/>
                  </a:scheme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/>
              </a:p>
            </p:txBody>
          </p:sp>
        </p:grpSp>
        <p:grpSp>
          <p:nvGrpSpPr>
            <p:cNvPr id="4" name="组合 3"/>
            <p:cNvGrpSpPr/>
            <p:nvPr/>
          </p:nvGrpSpPr>
          <p:grpSpPr>
            <a:xfrm>
              <a:off x="2256931" y="4495899"/>
              <a:ext cx="1151374" cy="600832"/>
              <a:chOff x="2716849" y="4410174"/>
              <a:chExt cx="1151374" cy="600832"/>
            </a:xfrm>
            <a:effectLst>
              <a:outerShdw blurRad="114300" dist="38100" dir="2700000" algn="tl" rotWithShape="0">
                <a:schemeClr val="bg2">
                  <a:lumMod val="25000"/>
                  <a:alpha val="40000"/>
                </a:schemeClr>
              </a:outerShdw>
            </a:effectLst>
          </p:grpSpPr>
          <p:sp>
            <p:nvSpPr>
              <p:cNvPr id="147" name="Line 390"/>
              <p:cNvSpPr>
                <a:spLocks noChangeShapeType="1"/>
              </p:cNvSpPr>
              <p:nvPr/>
            </p:nvSpPr>
            <p:spPr bwMode="auto">
              <a:xfrm flipH="1">
                <a:off x="3309740" y="4410174"/>
                <a:ext cx="0" cy="365263"/>
              </a:xfrm>
              <a:prstGeom prst="line">
                <a:avLst/>
              </a:prstGeom>
              <a:noFill/>
              <a:ln w="5" cap="flat">
                <a:solidFill>
                  <a:srgbClr val="24211D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/>
              </a:p>
            </p:txBody>
          </p:sp>
          <p:sp>
            <p:nvSpPr>
              <p:cNvPr id="149" name="Line 392"/>
              <p:cNvSpPr>
                <a:spLocks noChangeShapeType="1"/>
              </p:cNvSpPr>
              <p:nvPr/>
            </p:nvSpPr>
            <p:spPr bwMode="auto">
              <a:xfrm flipH="1">
                <a:off x="2716849" y="4772791"/>
                <a:ext cx="0" cy="238215"/>
              </a:xfrm>
              <a:prstGeom prst="line">
                <a:avLst/>
              </a:prstGeom>
              <a:noFill/>
              <a:ln w="5" cap="flat">
                <a:solidFill>
                  <a:srgbClr val="24211D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/>
              </a:p>
            </p:txBody>
          </p:sp>
          <p:sp>
            <p:nvSpPr>
              <p:cNvPr id="150" name="Line 393"/>
              <p:cNvSpPr>
                <a:spLocks noChangeShapeType="1"/>
              </p:cNvSpPr>
              <p:nvPr/>
            </p:nvSpPr>
            <p:spPr bwMode="auto">
              <a:xfrm flipH="1">
                <a:off x="3868223" y="4772791"/>
                <a:ext cx="0" cy="238215"/>
              </a:xfrm>
              <a:prstGeom prst="line">
                <a:avLst/>
              </a:prstGeom>
              <a:noFill/>
              <a:ln w="5" cap="flat">
                <a:solidFill>
                  <a:srgbClr val="24211D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/>
              </a:p>
            </p:txBody>
          </p:sp>
        </p:grpSp>
      </p:grpSp>
      <p:grpSp>
        <p:nvGrpSpPr>
          <p:cNvPr id="206" name="组合 205"/>
          <p:cNvGrpSpPr/>
          <p:nvPr/>
        </p:nvGrpSpPr>
        <p:grpSpPr>
          <a:xfrm>
            <a:off x="3884770" y="4495899"/>
            <a:ext cx="402319" cy="600832"/>
            <a:chOff x="4246720" y="4410174"/>
            <a:chExt cx="402319" cy="600832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51" name="Line 394"/>
            <p:cNvSpPr>
              <a:spLocks noChangeShapeType="1"/>
            </p:cNvSpPr>
            <p:nvPr/>
          </p:nvSpPr>
          <p:spPr bwMode="auto">
            <a:xfrm>
              <a:off x="4246720" y="4775437"/>
              <a:ext cx="402319" cy="0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52" name="Line 395"/>
            <p:cNvSpPr>
              <a:spLocks noChangeShapeType="1"/>
            </p:cNvSpPr>
            <p:nvPr/>
          </p:nvSpPr>
          <p:spPr bwMode="auto">
            <a:xfrm flipH="1">
              <a:off x="4252013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53" name="Line 396"/>
            <p:cNvSpPr>
              <a:spLocks noChangeShapeType="1"/>
            </p:cNvSpPr>
            <p:nvPr/>
          </p:nvSpPr>
          <p:spPr bwMode="auto">
            <a:xfrm flipH="1">
              <a:off x="4463760" y="4410174"/>
              <a:ext cx="0" cy="365263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54" name="Line 397"/>
            <p:cNvSpPr>
              <a:spLocks noChangeShapeType="1"/>
            </p:cNvSpPr>
            <p:nvPr/>
          </p:nvSpPr>
          <p:spPr bwMode="auto">
            <a:xfrm flipH="1">
              <a:off x="4638451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grpSp>
        <p:nvGrpSpPr>
          <p:cNvPr id="208" name="组合 207"/>
          <p:cNvGrpSpPr/>
          <p:nvPr/>
        </p:nvGrpSpPr>
        <p:grpSpPr>
          <a:xfrm>
            <a:off x="4723783" y="4490074"/>
            <a:ext cx="1159314" cy="600832"/>
            <a:chOff x="5014302" y="4410174"/>
            <a:chExt cx="1159314" cy="600832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56" name="Line 399"/>
            <p:cNvSpPr>
              <a:spLocks noChangeShapeType="1"/>
            </p:cNvSpPr>
            <p:nvPr/>
          </p:nvSpPr>
          <p:spPr bwMode="auto">
            <a:xfrm flipH="1">
              <a:off x="5398094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grpSp>
          <p:nvGrpSpPr>
            <p:cNvPr id="207" name="组合 206"/>
            <p:cNvGrpSpPr/>
            <p:nvPr/>
          </p:nvGrpSpPr>
          <p:grpSpPr>
            <a:xfrm>
              <a:off x="5014302" y="4410174"/>
              <a:ext cx="1159314" cy="365263"/>
              <a:chOff x="5014302" y="4410174"/>
              <a:chExt cx="1159314" cy="365263"/>
            </a:xfrm>
          </p:grpSpPr>
          <p:sp>
            <p:nvSpPr>
              <p:cNvPr id="155" name="Line 398"/>
              <p:cNvSpPr>
                <a:spLocks noChangeShapeType="1"/>
              </p:cNvSpPr>
              <p:nvPr/>
            </p:nvSpPr>
            <p:spPr bwMode="auto">
              <a:xfrm>
                <a:off x="5014302" y="4772791"/>
                <a:ext cx="1159314" cy="0"/>
              </a:xfrm>
              <a:prstGeom prst="line">
                <a:avLst/>
              </a:prstGeom>
              <a:noFill/>
              <a:ln w="5" cap="flat">
                <a:solidFill>
                  <a:srgbClr val="24211D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/>
              </a:p>
            </p:txBody>
          </p:sp>
          <p:sp>
            <p:nvSpPr>
              <p:cNvPr id="157" name="Line 400"/>
              <p:cNvSpPr>
                <a:spLocks noChangeShapeType="1"/>
              </p:cNvSpPr>
              <p:nvPr/>
            </p:nvSpPr>
            <p:spPr bwMode="auto">
              <a:xfrm flipH="1">
                <a:off x="5609840" y="4410174"/>
                <a:ext cx="0" cy="365263"/>
              </a:xfrm>
              <a:prstGeom prst="line">
                <a:avLst/>
              </a:prstGeom>
              <a:noFill/>
              <a:ln w="5" cap="flat">
                <a:solidFill>
                  <a:srgbClr val="24211D"/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400"/>
              </a:p>
            </p:txBody>
          </p:sp>
        </p:grpSp>
        <p:sp>
          <p:nvSpPr>
            <p:cNvPr id="158" name="Line 401"/>
            <p:cNvSpPr>
              <a:spLocks noChangeShapeType="1"/>
            </p:cNvSpPr>
            <p:nvPr/>
          </p:nvSpPr>
          <p:spPr bwMode="auto">
            <a:xfrm flipH="1">
              <a:off x="5784532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59" name="Line 402"/>
            <p:cNvSpPr>
              <a:spLocks noChangeShapeType="1"/>
            </p:cNvSpPr>
            <p:nvPr/>
          </p:nvSpPr>
          <p:spPr bwMode="auto">
            <a:xfrm flipH="1">
              <a:off x="5014302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60" name="Line 403"/>
            <p:cNvSpPr>
              <a:spLocks noChangeShapeType="1"/>
            </p:cNvSpPr>
            <p:nvPr/>
          </p:nvSpPr>
          <p:spPr bwMode="auto">
            <a:xfrm flipH="1">
              <a:off x="6173616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grpSp>
        <p:nvGrpSpPr>
          <p:cNvPr id="212" name="组合 211"/>
          <p:cNvGrpSpPr/>
          <p:nvPr/>
        </p:nvGrpSpPr>
        <p:grpSpPr>
          <a:xfrm>
            <a:off x="9712254" y="4495899"/>
            <a:ext cx="1159314" cy="600832"/>
            <a:chOff x="9236004" y="4410174"/>
            <a:chExt cx="1159314" cy="600832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61" name="Line 404"/>
            <p:cNvSpPr>
              <a:spLocks noChangeShapeType="1"/>
            </p:cNvSpPr>
            <p:nvPr/>
          </p:nvSpPr>
          <p:spPr bwMode="auto">
            <a:xfrm>
              <a:off x="9236004" y="4775437"/>
              <a:ext cx="1159314" cy="0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62" name="Line 405"/>
            <p:cNvSpPr>
              <a:spLocks noChangeShapeType="1"/>
            </p:cNvSpPr>
            <p:nvPr/>
          </p:nvSpPr>
          <p:spPr bwMode="auto">
            <a:xfrm flipH="1">
              <a:off x="9619795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63" name="Line 406"/>
            <p:cNvSpPr>
              <a:spLocks noChangeShapeType="1"/>
            </p:cNvSpPr>
            <p:nvPr/>
          </p:nvSpPr>
          <p:spPr bwMode="auto">
            <a:xfrm flipH="1">
              <a:off x="9831541" y="4410174"/>
              <a:ext cx="0" cy="365263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64" name="Line 407"/>
            <p:cNvSpPr>
              <a:spLocks noChangeShapeType="1"/>
            </p:cNvSpPr>
            <p:nvPr/>
          </p:nvSpPr>
          <p:spPr bwMode="auto">
            <a:xfrm flipH="1">
              <a:off x="10006233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65" name="Line 408"/>
            <p:cNvSpPr>
              <a:spLocks noChangeShapeType="1"/>
            </p:cNvSpPr>
            <p:nvPr/>
          </p:nvSpPr>
          <p:spPr bwMode="auto">
            <a:xfrm flipH="1">
              <a:off x="9238650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66" name="Line 409"/>
            <p:cNvSpPr>
              <a:spLocks noChangeShapeType="1"/>
            </p:cNvSpPr>
            <p:nvPr/>
          </p:nvSpPr>
          <p:spPr bwMode="auto">
            <a:xfrm flipH="1">
              <a:off x="10390025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grpSp>
        <p:nvGrpSpPr>
          <p:cNvPr id="209" name="组合 208"/>
          <p:cNvGrpSpPr/>
          <p:nvPr/>
        </p:nvGrpSpPr>
        <p:grpSpPr>
          <a:xfrm>
            <a:off x="6437511" y="4495899"/>
            <a:ext cx="394378" cy="600832"/>
            <a:chOff x="6562701" y="4410174"/>
            <a:chExt cx="394378" cy="600832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67" name="Line 410"/>
            <p:cNvSpPr>
              <a:spLocks noChangeShapeType="1"/>
            </p:cNvSpPr>
            <p:nvPr/>
          </p:nvSpPr>
          <p:spPr bwMode="auto">
            <a:xfrm>
              <a:off x="6562701" y="4775437"/>
              <a:ext cx="394378" cy="0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68" name="Line 411"/>
            <p:cNvSpPr>
              <a:spLocks noChangeShapeType="1"/>
            </p:cNvSpPr>
            <p:nvPr/>
          </p:nvSpPr>
          <p:spPr bwMode="auto">
            <a:xfrm flipH="1">
              <a:off x="6562701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69" name="Line 412"/>
            <p:cNvSpPr>
              <a:spLocks noChangeShapeType="1"/>
            </p:cNvSpPr>
            <p:nvPr/>
          </p:nvSpPr>
          <p:spPr bwMode="auto">
            <a:xfrm flipH="1">
              <a:off x="6779742" y="4410174"/>
              <a:ext cx="0" cy="365263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70" name="Line 413"/>
            <p:cNvSpPr>
              <a:spLocks noChangeShapeType="1"/>
            </p:cNvSpPr>
            <p:nvPr/>
          </p:nvSpPr>
          <p:spPr bwMode="auto">
            <a:xfrm flipH="1">
              <a:off x="6957079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grpSp>
        <p:nvGrpSpPr>
          <p:cNvPr id="211" name="组合 210"/>
          <p:cNvGrpSpPr/>
          <p:nvPr/>
        </p:nvGrpSpPr>
        <p:grpSpPr>
          <a:xfrm>
            <a:off x="8730663" y="4490607"/>
            <a:ext cx="402319" cy="606124"/>
            <a:chOff x="8465775" y="4404882"/>
            <a:chExt cx="402319" cy="606124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71" name="Line 414"/>
            <p:cNvSpPr>
              <a:spLocks noChangeShapeType="1"/>
            </p:cNvSpPr>
            <p:nvPr/>
          </p:nvSpPr>
          <p:spPr bwMode="auto">
            <a:xfrm>
              <a:off x="8465775" y="4775437"/>
              <a:ext cx="402319" cy="0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72" name="Line 415"/>
            <p:cNvSpPr>
              <a:spLocks noChangeShapeType="1"/>
            </p:cNvSpPr>
            <p:nvPr/>
          </p:nvSpPr>
          <p:spPr bwMode="auto">
            <a:xfrm flipH="1">
              <a:off x="8471068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73" name="Line 416"/>
            <p:cNvSpPr>
              <a:spLocks noChangeShapeType="1"/>
            </p:cNvSpPr>
            <p:nvPr/>
          </p:nvSpPr>
          <p:spPr bwMode="auto">
            <a:xfrm flipH="1">
              <a:off x="8639144" y="4404882"/>
              <a:ext cx="0" cy="365263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74" name="Line 417"/>
            <p:cNvSpPr>
              <a:spLocks noChangeShapeType="1"/>
            </p:cNvSpPr>
            <p:nvPr/>
          </p:nvSpPr>
          <p:spPr bwMode="auto">
            <a:xfrm flipH="1">
              <a:off x="8857506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grpSp>
        <p:nvGrpSpPr>
          <p:cNvPr id="213" name="组合 212"/>
          <p:cNvGrpSpPr/>
          <p:nvPr/>
        </p:nvGrpSpPr>
        <p:grpSpPr>
          <a:xfrm>
            <a:off x="11422571" y="4495899"/>
            <a:ext cx="399673" cy="600832"/>
            <a:chOff x="10768521" y="4410174"/>
            <a:chExt cx="399673" cy="600832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75" name="Line 418"/>
            <p:cNvSpPr>
              <a:spLocks noChangeShapeType="1"/>
            </p:cNvSpPr>
            <p:nvPr/>
          </p:nvSpPr>
          <p:spPr bwMode="auto">
            <a:xfrm>
              <a:off x="10768521" y="4775437"/>
              <a:ext cx="399673" cy="0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76" name="Line 419"/>
            <p:cNvSpPr>
              <a:spLocks noChangeShapeType="1"/>
            </p:cNvSpPr>
            <p:nvPr/>
          </p:nvSpPr>
          <p:spPr bwMode="auto">
            <a:xfrm flipH="1">
              <a:off x="10773815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77" name="Line 420"/>
            <p:cNvSpPr>
              <a:spLocks noChangeShapeType="1"/>
            </p:cNvSpPr>
            <p:nvPr/>
          </p:nvSpPr>
          <p:spPr bwMode="auto">
            <a:xfrm flipH="1">
              <a:off x="10985562" y="4410174"/>
              <a:ext cx="0" cy="365263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78" name="Line 421"/>
            <p:cNvSpPr>
              <a:spLocks noChangeShapeType="1"/>
            </p:cNvSpPr>
            <p:nvPr/>
          </p:nvSpPr>
          <p:spPr bwMode="auto">
            <a:xfrm flipH="1">
              <a:off x="11160253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grpSp>
        <p:nvGrpSpPr>
          <p:cNvPr id="210" name="组合 209"/>
          <p:cNvGrpSpPr/>
          <p:nvPr/>
        </p:nvGrpSpPr>
        <p:grpSpPr>
          <a:xfrm>
            <a:off x="7355152" y="4495899"/>
            <a:ext cx="783463" cy="600832"/>
            <a:chOff x="7317048" y="4410174"/>
            <a:chExt cx="783463" cy="600832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79" name="Line 422"/>
            <p:cNvSpPr>
              <a:spLocks noChangeShapeType="1"/>
            </p:cNvSpPr>
            <p:nvPr/>
          </p:nvSpPr>
          <p:spPr bwMode="auto">
            <a:xfrm>
              <a:off x="7317048" y="4775437"/>
              <a:ext cx="783463" cy="0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80" name="Line 423"/>
            <p:cNvSpPr>
              <a:spLocks noChangeShapeType="1"/>
            </p:cNvSpPr>
            <p:nvPr/>
          </p:nvSpPr>
          <p:spPr bwMode="auto">
            <a:xfrm flipH="1">
              <a:off x="7324990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81" name="Line 424"/>
            <p:cNvSpPr>
              <a:spLocks noChangeShapeType="1"/>
            </p:cNvSpPr>
            <p:nvPr/>
          </p:nvSpPr>
          <p:spPr bwMode="auto">
            <a:xfrm flipH="1">
              <a:off x="7714073" y="4410174"/>
              <a:ext cx="0" cy="595538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182" name="Line 425"/>
            <p:cNvSpPr>
              <a:spLocks noChangeShapeType="1"/>
            </p:cNvSpPr>
            <p:nvPr/>
          </p:nvSpPr>
          <p:spPr bwMode="auto">
            <a:xfrm flipH="1">
              <a:off x="8092572" y="4772791"/>
              <a:ext cx="0" cy="238215"/>
            </a:xfrm>
            <a:prstGeom prst="line">
              <a:avLst/>
            </a:prstGeom>
            <a:noFill/>
            <a:ln w="5" cap="flat">
              <a:solidFill>
                <a:srgbClr val="24211D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4908940" y="1465165"/>
            <a:ext cx="1586861" cy="452545"/>
            <a:chOff x="3846513" y="1349376"/>
            <a:chExt cx="1062038" cy="204788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35" name="Rectangle 319"/>
            <p:cNvSpPr>
              <a:spLocks noChangeArrowheads="1"/>
            </p:cNvSpPr>
            <p:nvPr/>
          </p:nvSpPr>
          <p:spPr bwMode="auto">
            <a:xfrm>
              <a:off x="3846513" y="1349376"/>
              <a:ext cx="1062038" cy="204788"/>
            </a:xfrm>
            <a:prstGeom prst="rect">
              <a:avLst/>
            </a:prstGeom>
            <a:solidFill>
              <a:srgbClr val="0070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36" name="Rectangle 429"/>
            <p:cNvSpPr>
              <a:spLocks noChangeArrowheads="1"/>
            </p:cNvSpPr>
            <p:nvPr/>
          </p:nvSpPr>
          <p:spPr bwMode="auto">
            <a:xfrm>
              <a:off x="4147575" y="1395867"/>
              <a:ext cx="479425" cy="125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总经理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4914234" y="2190398"/>
            <a:ext cx="1586861" cy="452545"/>
            <a:chOff x="3849688" y="1784351"/>
            <a:chExt cx="1062038" cy="204788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33" name="Rectangle 321"/>
            <p:cNvSpPr>
              <a:spLocks noChangeArrowheads="1"/>
            </p:cNvSpPr>
            <p:nvPr/>
          </p:nvSpPr>
          <p:spPr bwMode="auto">
            <a:xfrm>
              <a:off x="3849688" y="1784351"/>
              <a:ext cx="1062038" cy="204788"/>
            </a:xfrm>
            <a:prstGeom prst="rect">
              <a:avLst/>
            </a:prstGeom>
            <a:solidFill>
              <a:srgbClr val="0070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34" name="Rectangle 430"/>
            <p:cNvSpPr>
              <a:spLocks noChangeArrowheads="1"/>
            </p:cNvSpPr>
            <p:nvPr/>
          </p:nvSpPr>
          <p:spPr bwMode="auto">
            <a:xfrm>
              <a:off x="4086225" y="1822221"/>
              <a:ext cx="684213" cy="125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行政副总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8686363" y="2190398"/>
            <a:ext cx="1586861" cy="452545"/>
            <a:chOff x="5891213" y="1784351"/>
            <a:chExt cx="1062038" cy="204788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31" name="Rectangle 322"/>
            <p:cNvSpPr>
              <a:spLocks noChangeArrowheads="1"/>
            </p:cNvSpPr>
            <p:nvPr/>
          </p:nvSpPr>
          <p:spPr bwMode="auto">
            <a:xfrm>
              <a:off x="5891213" y="1784351"/>
              <a:ext cx="1062038" cy="204788"/>
            </a:xfrm>
            <a:prstGeom prst="rect">
              <a:avLst/>
            </a:prstGeom>
            <a:solidFill>
              <a:srgbClr val="0070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32" name="Rectangle 431"/>
            <p:cNvSpPr>
              <a:spLocks noChangeArrowheads="1"/>
            </p:cNvSpPr>
            <p:nvPr/>
          </p:nvSpPr>
          <p:spPr bwMode="auto">
            <a:xfrm>
              <a:off x="6132514" y="1822221"/>
              <a:ext cx="645268" cy="125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经营副总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1607925" y="2190398"/>
            <a:ext cx="1584488" cy="452545"/>
            <a:chOff x="2049463" y="1784351"/>
            <a:chExt cx="1060450" cy="204788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29" name="Rectangle 320"/>
            <p:cNvSpPr>
              <a:spLocks noChangeArrowheads="1"/>
            </p:cNvSpPr>
            <p:nvPr/>
          </p:nvSpPr>
          <p:spPr bwMode="auto">
            <a:xfrm>
              <a:off x="2049463" y="1784351"/>
              <a:ext cx="1060450" cy="204788"/>
            </a:xfrm>
            <a:prstGeom prst="rect">
              <a:avLst/>
            </a:prstGeom>
            <a:solidFill>
              <a:srgbClr val="0070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30" name="Rectangle 432"/>
            <p:cNvSpPr>
              <a:spLocks noChangeArrowheads="1"/>
            </p:cNvSpPr>
            <p:nvPr/>
          </p:nvSpPr>
          <p:spPr bwMode="auto">
            <a:xfrm>
              <a:off x="2290763" y="1827969"/>
              <a:ext cx="616744" cy="125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生产副总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14" name="组合 213"/>
          <p:cNvGrpSpPr/>
          <p:nvPr/>
        </p:nvGrpSpPr>
        <p:grpSpPr>
          <a:xfrm>
            <a:off x="453255" y="3000330"/>
            <a:ext cx="415551" cy="1551044"/>
            <a:chOff x="491355" y="2914605"/>
            <a:chExt cx="415551" cy="1551044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27" name="Rectangle 323"/>
            <p:cNvSpPr>
              <a:spLocks noChangeArrowheads="1"/>
            </p:cNvSpPr>
            <p:nvPr/>
          </p:nvSpPr>
          <p:spPr bwMode="auto">
            <a:xfrm>
              <a:off x="491355" y="2914605"/>
              <a:ext cx="415551" cy="1551044"/>
            </a:xfrm>
            <a:prstGeom prst="rect">
              <a:avLst/>
            </a:prstGeom>
            <a:solidFill>
              <a:srgbClr val="03B0E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28" name="Rectangle 433"/>
            <p:cNvSpPr>
              <a:spLocks noChangeArrowheads="1"/>
            </p:cNvSpPr>
            <p:nvPr/>
          </p:nvSpPr>
          <p:spPr bwMode="auto">
            <a:xfrm>
              <a:off x="543218" y="3087686"/>
              <a:ext cx="276860" cy="7534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b="0" i="0" u="none" strike="noStrike" cap="none" spc="110" normalizeH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研发部</a:t>
              </a:r>
              <a:endParaRPr kumimoji="0" lang="zh-CN" sz="3200" b="0" i="0" u="none" strike="noStrike" cap="none" spc="110" normalizeH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15" name="组合 214"/>
          <p:cNvGrpSpPr/>
          <p:nvPr/>
        </p:nvGrpSpPr>
        <p:grpSpPr>
          <a:xfrm>
            <a:off x="1331968" y="3000330"/>
            <a:ext cx="415551" cy="1551044"/>
            <a:chOff x="1370068" y="2914605"/>
            <a:chExt cx="415551" cy="1551044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25" name="Rectangle 324"/>
            <p:cNvSpPr>
              <a:spLocks noChangeArrowheads="1"/>
            </p:cNvSpPr>
            <p:nvPr/>
          </p:nvSpPr>
          <p:spPr bwMode="auto">
            <a:xfrm>
              <a:off x="1370068" y="2914605"/>
              <a:ext cx="415551" cy="1551044"/>
            </a:xfrm>
            <a:prstGeom prst="rect">
              <a:avLst/>
            </a:prstGeom>
            <a:solidFill>
              <a:srgbClr val="03B0E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26" name="Rectangle 434"/>
            <p:cNvSpPr>
              <a:spLocks noChangeArrowheads="1"/>
            </p:cNvSpPr>
            <p:nvPr/>
          </p:nvSpPr>
          <p:spPr bwMode="auto">
            <a:xfrm>
              <a:off x="1421931" y="3087686"/>
              <a:ext cx="276860" cy="7534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b="0" i="0" u="none" strike="noStrike" cap="none" spc="110" normalizeH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资料部</a:t>
              </a:r>
              <a:endParaRPr kumimoji="0" lang="zh-CN" sz="3200" b="0" i="0" u="none" strike="noStrike" cap="none" spc="110" normalizeH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16" name="组合 215"/>
          <p:cNvGrpSpPr/>
          <p:nvPr/>
        </p:nvGrpSpPr>
        <p:grpSpPr>
          <a:xfrm>
            <a:off x="2619268" y="3000330"/>
            <a:ext cx="415551" cy="1551044"/>
            <a:chOff x="2657368" y="2914605"/>
            <a:chExt cx="415551" cy="1551044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23" name="Rectangle 317"/>
            <p:cNvSpPr>
              <a:spLocks noChangeArrowheads="1"/>
            </p:cNvSpPr>
            <p:nvPr/>
          </p:nvSpPr>
          <p:spPr bwMode="auto">
            <a:xfrm>
              <a:off x="2657368" y="2914605"/>
              <a:ext cx="415551" cy="1551044"/>
            </a:xfrm>
            <a:prstGeom prst="rect">
              <a:avLst/>
            </a:prstGeom>
            <a:solidFill>
              <a:srgbClr val="03B0E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24" name="Rectangle 435"/>
            <p:cNvSpPr>
              <a:spLocks noChangeArrowheads="1"/>
            </p:cNvSpPr>
            <p:nvPr/>
          </p:nvSpPr>
          <p:spPr bwMode="auto">
            <a:xfrm>
              <a:off x="2725557" y="3087686"/>
              <a:ext cx="276860" cy="7534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b="0" i="0" u="none" strike="noStrike" cap="none" spc="110" normalizeH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生产部</a:t>
              </a:r>
              <a:endParaRPr kumimoji="0" lang="zh-CN" sz="3200" b="0" i="0" u="none" strike="noStrike" cap="none" spc="110" normalizeH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17" name="组合 216"/>
          <p:cNvGrpSpPr/>
          <p:nvPr/>
        </p:nvGrpSpPr>
        <p:grpSpPr>
          <a:xfrm>
            <a:off x="3882888" y="3000330"/>
            <a:ext cx="418771" cy="1551044"/>
            <a:chOff x="3920988" y="2914605"/>
            <a:chExt cx="418771" cy="1551044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21" name="Rectangle 325"/>
            <p:cNvSpPr>
              <a:spLocks noChangeArrowheads="1"/>
            </p:cNvSpPr>
            <p:nvPr/>
          </p:nvSpPr>
          <p:spPr bwMode="auto">
            <a:xfrm>
              <a:off x="3920988" y="2914605"/>
              <a:ext cx="418771" cy="1551044"/>
            </a:xfrm>
            <a:prstGeom prst="rect">
              <a:avLst/>
            </a:prstGeom>
            <a:solidFill>
              <a:srgbClr val="03B0E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22" name="Rectangle 436"/>
            <p:cNvSpPr>
              <a:spLocks noChangeArrowheads="1"/>
            </p:cNvSpPr>
            <p:nvPr/>
          </p:nvSpPr>
          <p:spPr bwMode="auto">
            <a:xfrm>
              <a:off x="3974458" y="3087686"/>
              <a:ext cx="276860" cy="7534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b="0" i="0" u="none" strike="noStrike" cap="none" spc="110" normalizeH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质管部</a:t>
              </a:r>
              <a:endParaRPr kumimoji="0" lang="zh-CN" sz="3200" b="0" i="0" u="none" strike="noStrike" cap="none" spc="110" normalizeH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18" name="组合 217"/>
          <p:cNvGrpSpPr/>
          <p:nvPr/>
        </p:nvGrpSpPr>
        <p:grpSpPr>
          <a:xfrm>
            <a:off x="5095855" y="3000330"/>
            <a:ext cx="415551" cy="1551044"/>
            <a:chOff x="5133955" y="2914605"/>
            <a:chExt cx="415551" cy="1551044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19" name="Rectangle 326"/>
            <p:cNvSpPr>
              <a:spLocks noChangeArrowheads="1"/>
            </p:cNvSpPr>
            <p:nvPr/>
          </p:nvSpPr>
          <p:spPr bwMode="auto">
            <a:xfrm>
              <a:off x="5133955" y="2914605"/>
              <a:ext cx="415551" cy="1551044"/>
            </a:xfrm>
            <a:prstGeom prst="rect">
              <a:avLst/>
            </a:prstGeom>
            <a:solidFill>
              <a:srgbClr val="03B0E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20" name="Rectangle 437"/>
            <p:cNvSpPr>
              <a:spLocks noChangeArrowheads="1"/>
            </p:cNvSpPr>
            <p:nvPr/>
          </p:nvSpPr>
          <p:spPr bwMode="auto">
            <a:xfrm>
              <a:off x="5198518" y="3087686"/>
              <a:ext cx="276860" cy="12557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b="0" i="0" u="none" strike="noStrike" cap="none" spc="110" normalizeH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行政人事部</a:t>
              </a:r>
              <a:endParaRPr kumimoji="0" lang="zh-CN" sz="3200" b="0" i="0" u="none" strike="noStrike" cap="none" spc="110" normalizeH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19" name="组合 218"/>
          <p:cNvGrpSpPr/>
          <p:nvPr/>
        </p:nvGrpSpPr>
        <p:grpSpPr>
          <a:xfrm>
            <a:off x="6446444" y="3000330"/>
            <a:ext cx="415551" cy="1551044"/>
            <a:chOff x="6484544" y="2914605"/>
            <a:chExt cx="415551" cy="1551044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17" name="Rectangle 327"/>
            <p:cNvSpPr>
              <a:spLocks noChangeArrowheads="1"/>
            </p:cNvSpPr>
            <p:nvPr/>
          </p:nvSpPr>
          <p:spPr bwMode="auto">
            <a:xfrm>
              <a:off x="6484544" y="2914605"/>
              <a:ext cx="415551" cy="1551044"/>
            </a:xfrm>
            <a:prstGeom prst="rect">
              <a:avLst/>
            </a:prstGeom>
            <a:solidFill>
              <a:srgbClr val="03B0E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18" name="Rectangle 438"/>
            <p:cNvSpPr>
              <a:spLocks noChangeArrowheads="1"/>
            </p:cNvSpPr>
            <p:nvPr/>
          </p:nvSpPr>
          <p:spPr bwMode="auto">
            <a:xfrm>
              <a:off x="6549107" y="3087686"/>
              <a:ext cx="276860" cy="125570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b="0" i="0" u="none" strike="noStrike" cap="none" spc="110" normalizeH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信息管理部</a:t>
              </a:r>
              <a:endParaRPr kumimoji="0" lang="zh-CN" sz="3200" b="0" i="0" u="none" strike="noStrike" cap="none" spc="110" normalizeH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20" name="组合 219"/>
          <p:cNvGrpSpPr/>
          <p:nvPr/>
        </p:nvGrpSpPr>
        <p:grpSpPr>
          <a:xfrm>
            <a:off x="7550497" y="3000330"/>
            <a:ext cx="415551" cy="1551044"/>
            <a:chOff x="7588597" y="2914605"/>
            <a:chExt cx="415551" cy="1551044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15" name="Rectangle 328"/>
            <p:cNvSpPr>
              <a:spLocks noChangeArrowheads="1"/>
            </p:cNvSpPr>
            <p:nvPr/>
          </p:nvSpPr>
          <p:spPr bwMode="auto">
            <a:xfrm>
              <a:off x="7588597" y="2914605"/>
              <a:ext cx="415551" cy="1551044"/>
            </a:xfrm>
            <a:prstGeom prst="rect">
              <a:avLst/>
            </a:prstGeom>
            <a:solidFill>
              <a:srgbClr val="03B0E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16" name="Rectangle 439"/>
            <p:cNvSpPr>
              <a:spLocks noChangeArrowheads="1"/>
            </p:cNvSpPr>
            <p:nvPr/>
          </p:nvSpPr>
          <p:spPr bwMode="auto">
            <a:xfrm>
              <a:off x="7665861" y="3087686"/>
              <a:ext cx="276860" cy="7534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b="0" i="0" u="none" strike="noStrike" cap="none" spc="110" normalizeH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财务部</a:t>
              </a:r>
              <a:endParaRPr kumimoji="0" lang="zh-CN" sz="3200" b="0" i="0" u="none" strike="noStrike" cap="none" spc="110" normalizeH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23" name="组合 222"/>
          <p:cNvGrpSpPr/>
          <p:nvPr/>
        </p:nvGrpSpPr>
        <p:grpSpPr>
          <a:xfrm>
            <a:off x="8684520" y="2939563"/>
            <a:ext cx="415551" cy="1551044"/>
            <a:chOff x="8722620" y="2853838"/>
            <a:chExt cx="415551" cy="1551044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13" name="Rectangle 329"/>
            <p:cNvSpPr>
              <a:spLocks noChangeArrowheads="1"/>
            </p:cNvSpPr>
            <p:nvPr/>
          </p:nvSpPr>
          <p:spPr bwMode="auto">
            <a:xfrm>
              <a:off x="8722620" y="2853838"/>
              <a:ext cx="415551" cy="1551044"/>
            </a:xfrm>
            <a:prstGeom prst="rect">
              <a:avLst/>
            </a:prstGeom>
            <a:solidFill>
              <a:srgbClr val="03B0E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14" name="Rectangle 440"/>
            <p:cNvSpPr>
              <a:spLocks noChangeArrowheads="1"/>
            </p:cNvSpPr>
            <p:nvPr/>
          </p:nvSpPr>
          <p:spPr bwMode="auto">
            <a:xfrm>
              <a:off x="8778824" y="3087686"/>
              <a:ext cx="276860" cy="7534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b="0" i="0" u="none" strike="noStrike" cap="none" spc="110" normalizeH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股份部</a:t>
              </a:r>
              <a:endParaRPr kumimoji="0" lang="zh-CN" sz="3200" b="0" i="0" u="none" strike="noStrike" cap="none" spc="110" normalizeH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22" name="组合 221"/>
          <p:cNvGrpSpPr/>
          <p:nvPr/>
        </p:nvGrpSpPr>
        <p:grpSpPr>
          <a:xfrm>
            <a:off x="10087061" y="3000330"/>
            <a:ext cx="415551" cy="1551044"/>
            <a:chOff x="10125161" y="2914605"/>
            <a:chExt cx="415551" cy="1551044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11" name="Rectangle 330"/>
            <p:cNvSpPr>
              <a:spLocks noChangeArrowheads="1"/>
            </p:cNvSpPr>
            <p:nvPr/>
          </p:nvSpPr>
          <p:spPr bwMode="auto">
            <a:xfrm>
              <a:off x="10125161" y="2914605"/>
              <a:ext cx="415551" cy="1551044"/>
            </a:xfrm>
            <a:prstGeom prst="rect">
              <a:avLst/>
            </a:prstGeom>
            <a:solidFill>
              <a:srgbClr val="03B0E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12" name="Rectangle 441"/>
            <p:cNvSpPr>
              <a:spLocks noChangeArrowheads="1"/>
            </p:cNvSpPr>
            <p:nvPr/>
          </p:nvSpPr>
          <p:spPr bwMode="auto">
            <a:xfrm>
              <a:off x="10179747" y="3087686"/>
              <a:ext cx="276860" cy="7534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b="0" i="0" u="none" strike="noStrike" cap="none" spc="110" normalizeH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营销部</a:t>
              </a:r>
              <a:endParaRPr kumimoji="0" lang="zh-CN" sz="3200" b="0" i="0" u="none" strike="noStrike" cap="none" spc="110" normalizeH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21" name="组合 220"/>
          <p:cNvGrpSpPr/>
          <p:nvPr/>
        </p:nvGrpSpPr>
        <p:grpSpPr>
          <a:xfrm>
            <a:off x="11424163" y="3000330"/>
            <a:ext cx="415551" cy="1551044"/>
            <a:chOff x="11462263" y="2914605"/>
            <a:chExt cx="415551" cy="1551044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09" name="Rectangle 331"/>
            <p:cNvSpPr>
              <a:spLocks noChangeArrowheads="1"/>
            </p:cNvSpPr>
            <p:nvPr/>
          </p:nvSpPr>
          <p:spPr bwMode="auto">
            <a:xfrm>
              <a:off x="11462263" y="2914605"/>
              <a:ext cx="415551" cy="1551044"/>
            </a:xfrm>
            <a:prstGeom prst="rect">
              <a:avLst/>
            </a:prstGeom>
            <a:solidFill>
              <a:srgbClr val="03B0E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10" name="Rectangle 442"/>
            <p:cNvSpPr>
              <a:spLocks noChangeArrowheads="1"/>
            </p:cNvSpPr>
            <p:nvPr/>
          </p:nvSpPr>
          <p:spPr bwMode="auto">
            <a:xfrm>
              <a:off x="11535897" y="3087686"/>
              <a:ext cx="276860" cy="7534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b="0" i="0" u="none" strike="noStrike" cap="none" spc="110" normalizeH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国际部</a:t>
              </a:r>
              <a:endParaRPr kumimoji="0" lang="zh-CN" sz="3200" b="0" i="0" u="none" strike="noStrike" cap="none" spc="110" normalizeH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11659542" y="5096730"/>
            <a:ext cx="324001" cy="1260000"/>
            <a:chOff x="7533531" y="3698876"/>
            <a:chExt cx="194327" cy="908050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07" name="Rectangle 358"/>
            <p:cNvSpPr>
              <a:spLocks noChangeArrowheads="1"/>
            </p:cNvSpPr>
            <p:nvPr/>
          </p:nvSpPr>
          <p:spPr bwMode="auto">
            <a:xfrm>
              <a:off x="7533531" y="3698876"/>
              <a:ext cx="194327" cy="908050"/>
            </a:xfrm>
            <a:prstGeom prst="rect">
              <a:avLst/>
            </a:prstGeom>
            <a:solidFill>
              <a:srgbClr val="03B0E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08" name="Rectangle 443"/>
            <p:cNvSpPr>
              <a:spLocks noChangeArrowheads="1"/>
            </p:cNvSpPr>
            <p:nvPr/>
          </p:nvSpPr>
          <p:spPr bwMode="auto">
            <a:xfrm>
              <a:off x="7568683" y="3780879"/>
              <a:ext cx="129110" cy="3844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加工部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11276997" y="5096730"/>
            <a:ext cx="324000" cy="1260000"/>
            <a:chOff x="7304088" y="3698876"/>
            <a:chExt cx="174625" cy="908050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05" name="Rectangle 357"/>
            <p:cNvSpPr>
              <a:spLocks noChangeArrowheads="1"/>
            </p:cNvSpPr>
            <p:nvPr/>
          </p:nvSpPr>
          <p:spPr bwMode="auto">
            <a:xfrm>
              <a:off x="7304088" y="3698876"/>
              <a:ext cx="174625" cy="908050"/>
            </a:xfrm>
            <a:prstGeom prst="rect">
              <a:avLst/>
            </a:prstGeom>
            <a:solidFill>
              <a:srgbClr val="03B0E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06" name="Rectangle 444"/>
            <p:cNvSpPr>
              <a:spLocks noChangeArrowheads="1"/>
            </p:cNvSpPr>
            <p:nvPr/>
          </p:nvSpPr>
          <p:spPr bwMode="auto">
            <a:xfrm>
              <a:off x="7352328" y="3780879"/>
              <a:ext cx="116021" cy="3844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外贸部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10715405" y="5096730"/>
            <a:ext cx="324000" cy="1260000"/>
            <a:chOff x="7073900" y="3698876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03" name="Rectangle 356"/>
            <p:cNvSpPr>
              <a:spLocks noChangeArrowheads="1"/>
            </p:cNvSpPr>
            <p:nvPr/>
          </p:nvSpPr>
          <p:spPr bwMode="auto">
            <a:xfrm>
              <a:off x="7073900" y="3698876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04" name="Rectangle 445"/>
            <p:cNvSpPr>
              <a:spLocks noChangeArrowheads="1"/>
            </p:cNvSpPr>
            <p:nvPr/>
          </p:nvSpPr>
          <p:spPr bwMode="auto">
            <a:xfrm>
              <a:off x="7122140" y="3780879"/>
              <a:ext cx="116021" cy="64068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售后服务部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10330374" y="5096730"/>
            <a:ext cx="324000" cy="1260000"/>
            <a:chOff x="6842969" y="3698876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101" name="Rectangle 355"/>
            <p:cNvSpPr>
              <a:spLocks noChangeArrowheads="1"/>
            </p:cNvSpPr>
            <p:nvPr/>
          </p:nvSpPr>
          <p:spPr bwMode="auto">
            <a:xfrm>
              <a:off x="6842969" y="3698876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02" name="Rectangle 446"/>
            <p:cNvSpPr>
              <a:spLocks noChangeArrowheads="1"/>
            </p:cNvSpPr>
            <p:nvPr/>
          </p:nvSpPr>
          <p:spPr bwMode="auto">
            <a:xfrm>
              <a:off x="6891209" y="3780879"/>
              <a:ext cx="116021" cy="38440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销售部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9947823" y="5096730"/>
            <a:ext cx="324000" cy="1260000"/>
            <a:chOff x="6613525" y="3698876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99" name="Rectangle 354"/>
            <p:cNvSpPr>
              <a:spLocks noChangeArrowheads="1"/>
            </p:cNvSpPr>
            <p:nvPr/>
          </p:nvSpPr>
          <p:spPr bwMode="auto">
            <a:xfrm>
              <a:off x="6613525" y="3698876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100" name="Rectangle 447"/>
            <p:cNvSpPr>
              <a:spLocks noChangeArrowheads="1"/>
            </p:cNvSpPr>
            <p:nvPr/>
          </p:nvSpPr>
          <p:spPr bwMode="auto">
            <a:xfrm>
              <a:off x="6661765" y="3780879"/>
              <a:ext cx="116021" cy="38440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市场部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9564032" y="5091437"/>
            <a:ext cx="324000" cy="1260000"/>
            <a:chOff x="6383338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97" name="Rectangle 353"/>
            <p:cNvSpPr>
              <a:spLocks noChangeArrowheads="1"/>
            </p:cNvSpPr>
            <p:nvPr/>
          </p:nvSpPr>
          <p:spPr bwMode="auto">
            <a:xfrm>
              <a:off x="6383338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98" name="Rectangle 448"/>
            <p:cNvSpPr>
              <a:spLocks noChangeArrowheads="1"/>
            </p:cNvSpPr>
            <p:nvPr/>
          </p:nvSpPr>
          <p:spPr bwMode="auto">
            <a:xfrm>
              <a:off x="6431578" y="3780879"/>
              <a:ext cx="116021" cy="512544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商务中心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31" name="组合 30"/>
          <p:cNvGrpSpPr/>
          <p:nvPr/>
        </p:nvGrpSpPr>
        <p:grpSpPr>
          <a:xfrm>
            <a:off x="8964992" y="5091437"/>
            <a:ext cx="324000" cy="1260000"/>
            <a:chOff x="6150819" y="3695701"/>
            <a:chExt cx="176213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95" name="Rectangle 352"/>
            <p:cNvSpPr>
              <a:spLocks noChangeArrowheads="1"/>
            </p:cNvSpPr>
            <p:nvPr/>
          </p:nvSpPr>
          <p:spPr bwMode="auto">
            <a:xfrm>
              <a:off x="6150819" y="3695701"/>
              <a:ext cx="176213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96" name="Rectangle 449"/>
            <p:cNvSpPr>
              <a:spLocks noChangeArrowheads="1"/>
            </p:cNvSpPr>
            <p:nvPr/>
          </p:nvSpPr>
          <p:spPr bwMode="auto">
            <a:xfrm>
              <a:off x="6186458" y="3780879"/>
              <a:ext cx="117076" cy="64068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对外投资部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32" name="组合 31"/>
          <p:cNvGrpSpPr/>
          <p:nvPr/>
        </p:nvGrpSpPr>
        <p:grpSpPr>
          <a:xfrm>
            <a:off x="8582440" y="5091439"/>
            <a:ext cx="324000" cy="1259999"/>
            <a:chOff x="5921375" y="3695699"/>
            <a:chExt cx="174625" cy="998297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93" name="Rectangle 351"/>
            <p:cNvSpPr>
              <a:spLocks noChangeArrowheads="1"/>
            </p:cNvSpPr>
            <p:nvPr/>
          </p:nvSpPr>
          <p:spPr bwMode="auto">
            <a:xfrm>
              <a:off x="5921375" y="3695699"/>
              <a:ext cx="174625" cy="998297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94" name="Rectangle 450"/>
            <p:cNvSpPr>
              <a:spLocks noChangeArrowheads="1"/>
            </p:cNvSpPr>
            <p:nvPr/>
          </p:nvSpPr>
          <p:spPr bwMode="auto">
            <a:xfrm>
              <a:off x="5956780" y="3780879"/>
              <a:ext cx="116021" cy="845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股份制办公室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33" name="组合 32"/>
          <p:cNvGrpSpPr/>
          <p:nvPr/>
        </p:nvGrpSpPr>
        <p:grpSpPr>
          <a:xfrm>
            <a:off x="7971866" y="5091437"/>
            <a:ext cx="324000" cy="1260000"/>
            <a:chOff x="5691188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91" name="Rectangle 350"/>
            <p:cNvSpPr>
              <a:spLocks noChangeArrowheads="1"/>
            </p:cNvSpPr>
            <p:nvPr/>
          </p:nvSpPr>
          <p:spPr bwMode="auto">
            <a:xfrm>
              <a:off x="5691188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92" name="Rectangle 451"/>
            <p:cNvSpPr>
              <a:spLocks noChangeArrowheads="1"/>
            </p:cNvSpPr>
            <p:nvPr/>
          </p:nvSpPr>
          <p:spPr bwMode="auto">
            <a:xfrm>
              <a:off x="5727088" y="3780879"/>
              <a:ext cx="116021" cy="38440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证券部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34" name="组合 33"/>
          <p:cNvGrpSpPr/>
          <p:nvPr/>
        </p:nvGrpSpPr>
        <p:grpSpPr>
          <a:xfrm>
            <a:off x="7588074" y="5091437"/>
            <a:ext cx="324000" cy="1260000"/>
            <a:chOff x="5461000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89" name="Rectangle 349"/>
            <p:cNvSpPr>
              <a:spLocks noChangeArrowheads="1"/>
            </p:cNvSpPr>
            <p:nvPr/>
          </p:nvSpPr>
          <p:spPr bwMode="auto">
            <a:xfrm>
              <a:off x="5461000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90" name="Rectangle 452"/>
            <p:cNvSpPr>
              <a:spLocks noChangeArrowheads="1"/>
            </p:cNvSpPr>
            <p:nvPr/>
          </p:nvSpPr>
          <p:spPr bwMode="auto">
            <a:xfrm>
              <a:off x="5496900" y="3772942"/>
              <a:ext cx="116021" cy="256272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出纳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35" name="组合 34"/>
          <p:cNvGrpSpPr/>
          <p:nvPr/>
        </p:nvGrpSpPr>
        <p:grpSpPr>
          <a:xfrm>
            <a:off x="7204284" y="5091437"/>
            <a:ext cx="324000" cy="1260000"/>
            <a:chOff x="5230813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87" name="Rectangle 348"/>
            <p:cNvSpPr>
              <a:spLocks noChangeArrowheads="1"/>
            </p:cNvSpPr>
            <p:nvPr/>
          </p:nvSpPr>
          <p:spPr bwMode="auto">
            <a:xfrm>
              <a:off x="5230813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88" name="Rectangle 453"/>
            <p:cNvSpPr>
              <a:spLocks noChangeArrowheads="1"/>
            </p:cNvSpPr>
            <p:nvPr/>
          </p:nvSpPr>
          <p:spPr bwMode="auto">
            <a:xfrm>
              <a:off x="5279053" y="3780879"/>
              <a:ext cx="116021" cy="256272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会计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36" name="组合 35"/>
          <p:cNvGrpSpPr/>
          <p:nvPr/>
        </p:nvGrpSpPr>
        <p:grpSpPr>
          <a:xfrm>
            <a:off x="6657198" y="5091437"/>
            <a:ext cx="324000" cy="1260000"/>
            <a:chOff x="5000625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85" name="Rectangle 347"/>
            <p:cNvSpPr>
              <a:spLocks noChangeArrowheads="1"/>
            </p:cNvSpPr>
            <p:nvPr/>
          </p:nvSpPr>
          <p:spPr bwMode="auto">
            <a:xfrm>
              <a:off x="5000625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86" name="Rectangle 454"/>
            <p:cNvSpPr>
              <a:spLocks noChangeArrowheads="1"/>
            </p:cNvSpPr>
            <p:nvPr/>
          </p:nvSpPr>
          <p:spPr bwMode="auto">
            <a:xfrm>
              <a:off x="5048865" y="3780879"/>
              <a:ext cx="116021" cy="512544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文管中心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6273408" y="5091437"/>
            <a:ext cx="324000" cy="1260000"/>
            <a:chOff x="4770438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83" name="Rectangle 346"/>
            <p:cNvSpPr>
              <a:spLocks noChangeArrowheads="1"/>
            </p:cNvSpPr>
            <p:nvPr/>
          </p:nvSpPr>
          <p:spPr bwMode="auto">
            <a:xfrm>
              <a:off x="4770438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84" name="Rectangle 455"/>
            <p:cNvSpPr>
              <a:spLocks noChangeArrowheads="1"/>
            </p:cNvSpPr>
            <p:nvPr/>
          </p:nvSpPr>
          <p:spPr bwMode="auto">
            <a:xfrm>
              <a:off x="4818678" y="3780879"/>
              <a:ext cx="116021" cy="38440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电脑室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38" name="组合 37"/>
          <p:cNvGrpSpPr/>
          <p:nvPr/>
        </p:nvGrpSpPr>
        <p:grpSpPr>
          <a:xfrm>
            <a:off x="5710912" y="5091437"/>
            <a:ext cx="324000" cy="1260000"/>
            <a:chOff x="4540250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81" name="Rectangle 345"/>
            <p:cNvSpPr>
              <a:spLocks noChangeArrowheads="1"/>
            </p:cNvSpPr>
            <p:nvPr/>
          </p:nvSpPr>
          <p:spPr bwMode="auto">
            <a:xfrm>
              <a:off x="4540250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82" name="Rectangle 456"/>
            <p:cNvSpPr>
              <a:spLocks noChangeArrowheads="1"/>
            </p:cNvSpPr>
            <p:nvPr/>
          </p:nvSpPr>
          <p:spPr bwMode="auto">
            <a:xfrm>
              <a:off x="4588490" y="3780879"/>
              <a:ext cx="116021" cy="38440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总务室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39" name="组合 38"/>
          <p:cNvGrpSpPr/>
          <p:nvPr/>
        </p:nvGrpSpPr>
        <p:grpSpPr>
          <a:xfrm>
            <a:off x="5327122" y="5091437"/>
            <a:ext cx="324000" cy="1260000"/>
            <a:chOff x="4310063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79" name="Rectangle 344"/>
            <p:cNvSpPr>
              <a:spLocks noChangeArrowheads="1"/>
            </p:cNvSpPr>
            <p:nvPr/>
          </p:nvSpPr>
          <p:spPr bwMode="auto">
            <a:xfrm>
              <a:off x="4310063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80" name="Rectangle 457"/>
            <p:cNvSpPr>
              <a:spLocks noChangeArrowheads="1"/>
            </p:cNvSpPr>
            <p:nvPr/>
          </p:nvSpPr>
          <p:spPr bwMode="auto">
            <a:xfrm>
              <a:off x="4358303" y="3780879"/>
              <a:ext cx="116021" cy="38440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法务部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4943330" y="5091437"/>
            <a:ext cx="324000" cy="1260000"/>
            <a:chOff x="4079875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77" name="Rectangle 343"/>
            <p:cNvSpPr>
              <a:spLocks noChangeArrowheads="1"/>
            </p:cNvSpPr>
            <p:nvPr/>
          </p:nvSpPr>
          <p:spPr bwMode="auto">
            <a:xfrm>
              <a:off x="4079875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78" name="Rectangle 458"/>
            <p:cNvSpPr>
              <a:spLocks noChangeArrowheads="1"/>
            </p:cNvSpPr>
            <p:nvPr/>
          </p:nvSpPr>
          <p:spPr bwMode="auto">
            <a:xfrm>
              <a:off x="4128115" y="3780879"/>
              <a:ext cx="116021" cy="64068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人力资源部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41" name="组合 40"/>
          <p:cNvGrpSpPr/>
          <p:nvPr/>
        </p:nvGrpSpPr>
        <p:grpSpPr>
          <a:xfrm>
            <a:off x="4556892" y="5091437"/>
            <a:ext cx="324000" cy="1260000"/>
            <a:chOff x="3848100" y="3695701"/>
            <a:chExt cx="176213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75" name="Rectangle 342"/>
            <p:cNvSpPr>
              <a:spLocks noChangeArrowheads="1"/>
            </p:cNvSpPr>
            <p:nvPr/>
          </p:nvSpPr>
          <p:spPr bwMode="auto">
            <a:xfrm>
              <a:off x="3848100" y="3695701"/>
              <a:ext cx="176213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76" name="Rectangle 459"/>
            <p:cNvSpPr>
              <a:spLocks noChangeArrowheads="1"/>
            </p:cNvSpPr>
            <p:nvPr/>
          </p:nvSpPr>
          <p:spPr bwMode="auto">
            <a:xfrm>
              <a:off x="3896074" y="3780879"/>
              <a:ext cx="117076" cy="38440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行政部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42" name="组合 41"/>
          <p:cNvGrpSpPr/>
          <p:nvPr/>
        </p:nvGrpSpPr>
        <p:grpSpPr>
          <a:xfrm>
            <a:off x="4115046" y="5091437"/>
            <a:ext cx="324000" cy="1260000"/>
            <a:chOff x="3617913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73" name="Rectangle 341"/>
            <p:cNvSpPr>
              <a:spLocks noChangeArrowheads="1"/>
            </p:cNvSpPr>
            <p:nvPr/>
          </p:nvSpPr>
          <p:spPr bwMode="auto">
            <a:xfrm>
              <a:off x="3617913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74" name="Rectangle 460"/>
            <p:cNvSpPr>
              <a:spLocks noChangeArrowheads="1"/>
            </p:cNvSpPr>
            <p:nvPr/>
          </p:nvSpPr>
          <p:spPr bwMode="auto">
            <a:xfrm>
              <a:off x="3666153" y="3780879"/>
              <a:ext cx="116021" cy="38440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质检部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43" name="组合 42"/>
          <p:cNvGrpSpPr/>
          <p:nvPr/>
        </p:nvGrpSpPr>
        <p:grpSpPr>
          <a:xfrm>
            <a:off x="3731254" y="5091437"/>
            <a:ext cx="324000" cy="1260000"/>
            <a:chOff x="3387725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71" name="Rectangle 340"/>
            <p:cNvSpPr>
              <a:spLocks noChangeArrowheads="1"/>
            </p:cNvSpPr>
            <p:nvPr/>
          </p:nvSpPr>
          <p:spPr bwMode="auto">
            <a:xfrm>
              <a:off x="3387725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72" name="Rectangle 461"/>
            <p:cNvSpPr>
              <a:spLocks noChangeArrowheads="1"/>
            </p:cNvSpPr>
            <p:nvPr/>
          </p:nvSpPr>
          <p:spPr bwMode="auto">
            <a:xfrm>
              <a:off x="3435965" y="3780879"/>
              <a:ext cx="116021" cy="38440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质管部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44" name="组合 43"/>
          <p:cNvGrpSpPr/>
          <p:nvPr/>
        </p:nvGrpSpPr>
        <p:grpSpPr>
          <a:xfrm>
            <a:off x="3249495" y="5091437"/>
            <a:ext cx="324000" cy="1260000"/>
            <a:chOff x="3157538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69" name="Rectangle 339"/>
            <p:cNvSpPr>
              <a:spLocks noChangeArrowheads="1"/>
            </p:cNvSpPr>
            <p:nvPr/>
          </p:nvSpPr>
          <p:spPr bwMode="auto">
            <a:xfrm>
              <a:off x="3157538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70" name="Rectangle 462"/>
            <p:cNvSpPr>
              <a:spLocks noChangeArrowheads="1"/>
            </p:cNvSpPr>
            <p:nvPr/>
          </p:nvSpPr>
          <p:spPr bwMode="auto">
            <a:xfrm>
              <a:off x="3205778" y="3780879"/>
              <a:ext cx="116021" cy="38440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生技部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45" name="组合 44"/>
          <p:cNvGrpSpPr/>
          <p:nvPr/>
        </p:nvGrpSpPr>
        <p:grpSpPr>
          <a:xfrm>
            <a:off x="2865704" y="5091437"/>
            <a:ext cx="324000" cy="1260000"/>
            <a:chOff x="2927350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67" name="Rectangle 338"/>
            <p:cNvSpPr>
              <a:spLocks noChangeArrowheads="1"/>
            </p:cNvSpPr>
            <p:nvPr/>
          </p:nvSpPr>
          <p:spPr bwMode="auto">
            <a:xfrm>
              <a:off x="2927350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68" name="Rectangle 463"/>
            <p:cNvSpPr>
              <a:spLocks noChangeArrowheads="1"/>
            </p:cNvSpPr>
            <p:nvPr/>
          </p:nvSpPr>
          <p:spPr bwMode="auto">
            <a:xfrm>
              <a:off x="2975590" y="3780879"/>
              <a:ext cx="116021" cy="38440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化工厂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46" name="组合 45"/>
          <p:cNvGrpSpPr/>
          <p:nvPr/>
        </p:nvGrpSpPr>
        <p:grpSpPr>
          <a:xfrm>
            <a:off x="2481913" y="5091437"/>
            <a:ext cx="324000" cy="1260000"/>
            <a:chOff x="2697163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65" name="Rectangle 337"/>
            <p:cNvSpPr>
              <a:spLocks noChangeArrowheads="1"/>
            </p:cNvSpPr>
            <p:nvPr/>
          </p:nvSpPr>
          <p:spPr bwMode="auto">
            <a:xfrm>
              <a:off x="2697163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66" name="Rectangle 464"/>
            <p:cNvSpPr>
              <a:spLocks noChangeArrowheads="1"/>
            </p:cNvSpPr>
            <p:nvPr/>
          </p:nvSpPr>
          <p:spPr bwMode="auto">
            <a:xfrm>
              <a:off x="2745403" y="3780879"/>
              <a:ext cx="116021" cy="38440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电子厂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47" name="组合 46"/>
          <p:cNvGrpSpPr/>
          <p:nvPr/>
        </p:nvGrpSpPr>
        <p:grpSpPr>
          <a:xfrm>
            <a:off x="2098121" y="5091437"/>
            <a:ext cx="324000" cy="1260000"/>
            <a:chOff x="2466975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63" name="Rectangle 336"/>
            <p:cNvSpPr>
              <a:spLocks noChangeArrowheads="1"/>
            </p:cNvSpPr>
            <p:nvPr/>
          </p:nvSpPr>
          <p:spPr bwMode="auto">
            <a:xfrm>
              <a:off x="2466975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64" name="Rectangle 465"/>
            <p:cNvSpPr>
              <a:spLocks noChangeArrowheads="1"/>
            </p:cNvSpPr>
            <p:nvPr/>
          </p:nvSpPr>
          <p:spPr bwMode="auto">
            <a:xfrm>
              <a:off x="2515215" y="3780879"/>
              <a:ext cx="116021" cy="38440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生管部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48" name="组合 47"/>
          <p:cNvGrpSpPr/>
          <p:nvPr/>
        </p:nvGrpSpPr>
        <p:grpSpPr>
          <a:xfrm>
            <a:off x="1564649" y="5091437"/>
            <a:ext cx="324000" cy="1260000"/>
            <a:chOff x="2236788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61" name="Rectangle 335"/>
            <p:cNvSpPr>
              <a:spLocks noChangeArrowheads="1"/>
            </p:cNvSpPr>
            <p:nvPr/>
          </p:nvSpPr>
          <p:spPr bwMode="auto">
            <a:xfrm>
              <a:off x="2236788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62" name="Rectangle 466"/>
            <p:cNvSpPr>
              <a:spLocks noChangeArrowheads="1"/>
            </p:cNvSpPr>
            <p:nvPr/>
          </p:nvSpPr>
          <p:spPr bwMode="auto">
            <a:xfrm>
              <a:off x="2285028" y="3780879"/>
              <a:ext cx="116021" cy="256272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仓库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1180857" y="5091437"/>
            <a:ext cx="324000" cy="1260000"/>
            <a:chOff x="2006600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59" name="Rectangle 334"/>
            <p:cNvSpPr>
              <a:spLocks noChangeArrowheads="1"/>
            </p:cNvSpPr>
            <p:nvPr/>
          </p:nvSpPr>
          <p:spPr bwMode="auto">
            <a:xfrm>
              <a:off x="2006600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60" name="Rectangle 467"/>
            <p:cNvSpPr>
              <a:spLocks noChangeArrowheads="1"/>
            </p:cNvSpPr>
            <p:nvPr/>
          </p:nvSpPr>
          <p:spPr bwMode="auto">
            <a:xfrm>
              <a:off x="2054840" y="3780879"/>
              <a:ext cx="116021" cy="38440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采购部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50" name="组合 49"/>
          <p:cNvGrpSpPr/>
          <p:nvPr/>
        </p:nvGrpSpPr>
        <p:grpSpPr>
          <a:xfrm>
            <a:off x="650317" y="5091437"/>
            <a:ext cx="324000" cy="1260000"/>
            <a:chOff x="1776413" y="3695701"/>
            <a:chExt cx="174625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57" name="Rectangle 333"/>
            <p:cNvSpPr>
              <a:spLocks noChangeArrowheads="1"/>
            </p:cNvSpPr>
            <p:nvPr/>
          </p:nvSpPr>
          <p:spPr bwMode="auto">
            <a:xfrm>
              <a:off x="1776413" y="3695701"/>
              <a:ext cx="174625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58" name="Rectangle 468"/>
            <p:cNvSpPr>
              <a:spLocks noChangeArrowheads="1"/>
            </p:cNvSpPr>
            <p:nvPr/>
          </p:nvSpPr>
          <p:spPr bwMode="auto">
            <a:xfrm>
              <a:off x="1824653" y="3780879"/>
              <a:ext cx="116021" cy="64068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化工开发部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51" name="组合 50"/>
          <p:cNvGrpSpPr/>
          <p:nvPr/>
        </p:nvGrpSpPr>
        <p:grpSpPr>
          <a:xfrm>
            <a:off x="263879" y="5091437"/>
            <a:ext cx="324000" cy="1260000"/>
            <a:chOff x="1544638" y="3695701"/>
            <a:chExt cx="176213" cy="908050"/>
          </a:xfrm>
          <a:solidFill>
            <a:srgbClr val="03B0EB"/>
          </a:solidFill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55" name="Rectangle 332"/>
            <p:cNvSpPr>
              <a:spLocks noChangeArrowheads="1"/>
            </p:cNvSpPr>
            <p:nvPr/>
          </p:nvSpPr>
          <p:spPr bwMode="auto">
            <a:xfrm>
              <a:off x="1544638" y="3695701"/>
              <a:ext cx="176213" cy="90805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56" name="Rectangle 469"/>
            <p:cNvSpPr>
              <a:spLocks noChangeArrowheads="1"/>
            </p:cNvSpPr>
            <p:nvPr/>
          </p:nvSpPr>
          <p:spPr bwMode="auto">
            <a:xfrm>
              <a:off x="1592612" y="3780879"/>
              <a:ext cx="117076" cy="640680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eaVert" wrap="non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sz="1400" b="0" i="0" u="none" strike="noStrike" cap="none" normalizeH="0" baseline="0">
                  <a:ln>
                    <a:noFill/>
                  </a:ln>
                  <a:solidFill>
                    <a:srgbClr val="FFFFFF"/>
                  </a:solidFill>
                  <a:effectLst/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电子开发部</a:t>
              </a:r>
              <a:endParaRPr kumimoji="0" lang="zh-CN" sz="3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endParaRPr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4908940" y="742578"/>
            <a:ext cx="1586861" cy="456052"/>
            <a:chOff x="3846513" y="915988"/>
            <a:chExt cx="1062038" cy="206375"/>
          </a:xfrm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grpSpPr>
        <p:sp>
          <p:nvSpPr>
            <p:cNvPr id="53" name="Rectangle 318"/>
            <p:cNvSpPr>
              <a:spLocks noChangeArrowheads="1"/>
            </p:cNvSpPr>
            <p:nvPr/>
          </p:nvSpPr>
          <p:spPr bwMode="auto">
            <a:xfrm>
              <a:off x="3846513" y="915988"/>
              <a:ext cx="1062038" cy="206375"/>
            </a:xfrm>
            <a:prstGeom prst="rect">
              <a:avLst/>
            </a:prstGeom>
            <a:solidFill>
              <a:srgbClr val="0070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/>
            </a:p>
          </p:txBody>
        </p:sp>
        <p:sp>
          <p:nvSpPr>
            <p:cNvPr id="54" name="Rectangle 429"/>
            <p:cNvSpPr>
              <a:spLocks noChangeArrowheads="1"/>
            </p:cNvSpPr>
            <p:nvPr/>
          </p:nvSpPr>
          <p:spPr bwMode="auto">
            <a:xfrm>
              <a:off x="4164575" y="957524"/>
              <a:ext cx="558800" cy="125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rgbClr val="FFFFFF"/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董事会</a:t>
              </a:r>
              <a:endParaRPr lang="zh-CN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-1" y="328152"/>
            <a:ext cx="3283931" cy="645160"/>
            <a:chOff x="-1" y="328152"/>
            <a:chExt cx="3283931" cy="645160"/>
          </a:xfrm>
        </p:grpSpPr>
        <p:sp>
          <p:nvSpPr>
            <p:cNvPr id="224" name="矩形 3"/>
            <p:cNvSpPr>
              <a:spLocks noChangeArrowheads="1"/>
            </p:cNvSpPr>
            <p:nvPr/>
          </p:nvSpPr>
          <p:spPr bwMode="auto">
            <a:xfrm>
              <a:off x="815050" y="328152"/>
              <a:ext cx="2468880" cy="645160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chemeClr val="bg2">
                  <a:lumMod val="50000"/>
                  <a:alpha val="4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lang="zh-CN" altLang="en-US" sz="3600" kern="0" noProof="0">
                  <a:solidFill>
                    <a:srgbClr val="0070C4"/>
                  </a:solidFill>
                  <a:latin typeface="思源黑体 CN Heavy" panose="020b0a00000000000000" pitchFamily="34" charset="-122"/>
                  <a:ea typeface="思源黑体 CN Heavy" panose="020b0a00000000000000" pitchFamily="34" charset="-122"/>
                  <a:sym typeface="Impact" panose="020b0806030902050204" pitchFamily="34" charset="0"/>
                </a:rPr>
                <a:t>组织架构图</a:t>
              </a:r>
              <a:endParaRPr kumimoji="0" lang="zh-CN" altLang="en-US" sz="2800" b="0" i="0" u="none" strike="noStrike" kern="0" cap="none" spc="0" normalizeH="0" baseline="0" noProof="0">
                <a:ln>
                  <a:noFill/>
                </a:ln>
                <a:solidFill>
                  <a:srgbClr val="0070C4"/>
                </a:solidFill>
                <a:effectLst/>
                <a:uLnTx/>
                <a:uFillTx/>
                <a:latin typeface="思源黑体 CN Heavy" panose="020b0a00000000000000" pitchFamily="34" charset="-122"/>
                <a:ea typeface="思源黑体 CN Heavy" panose="020b0a00000000000000" pitchFamily="34" charset="-122"/>
                <a:sym typeface="Calibri"/>
              </a:endParaRPr>
            </a:p>
          </p:txBody>
        </p:sp>
        <p:sp>
          <p:nvSpPr>
            <p:cNvPr id="225" name="矩形 224"/>
            <p:cNvSpPr/>
            <p:nvPr/>
          </p:nvSpPr>
          <p:spPr>
            <a:xfrm>
              <a:off x="-1" y="379187"/>
              <a:ext cx="551543" cy="486412"/>
            </a:xfrm>
            <a:prstGeom prst="rect">
              <a:avLst/>
            </a:prstGeom>
            <a:solidFill>
              <a:srgbClr val="0070C4"/>
            </a:solidFill>
            <a:ln w="127000"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0070C4"/>
                </a:solidFill>
              </a:endParaRPr>
            </a:p>
          </p:txBody>
        </p:sp>
        <p:sp>
          <p:nvSpPr>
            <p:cNvPr id="226" name="矩形 225"/>
            <p:cNvSpPr/>
            <p:nvPr/>
          </p:nvSpPr>
          <p:spPr>
            <a:xfrm>
              <a:off x="638834" y="390365"/>
              <a:ext cx="120200" cy="475234"/>
            </a:xfrm>
            <a:prstGeom prst="rect">
              <a:avLst/>
            </a:prstGeom>
            <a:solidFill>
              <a:srgbClr val="0070C4"/>
            </a:solidFill>
            <a:ln w="127000"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0070C4"/>
                </a:solidFill>
              </a:endParaRPr>
            </a:p>
          </p:txBody>
        </p:sp>
      </p:grpSp>
    </p:spTree>
  </p:cSld>
  <p:clrMapOvr>
    <a:masterClrMapping/>
  </p:clrMapOvr>
  <p:transition spd="slow" advTm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decel="4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6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56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07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5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8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1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4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7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0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3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38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3"/>
          <p:cNvSpPr>
            <a:spLocks noChangeArrowheads="1"/>
          </p:cNvSpPr>
          <p:nvPr/>
        </p:nvSpPr>
        <p:spPr bwMode="gray">
          <a:xfrm>
            <a:off x="8772839" y="3787473"/>
            <a:ext cx="2399985" cy="2727628"/>
          </a:xfrm>
          <a:prstGeom prst="roundRect">
            <a:avLst>
              <a:gd name="adj" fmla="val 5329"/>
            </a:avLst>
          </a:prstGeom>
          <a:solidFill>
            <a:schemeClr val="bg1">
              <a:lumMod val="85000"/>
            </a:schemeClr>
          </a:solidFill>
          <a:ln w="38100" cmpd="dbl">
            <a:noFill/>
            <a:round/>
          </a:ln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9" name="AutoShape 8"/>
          <p:cNvSpPr>
            <a:spLocks noChangeArrowheads="1"/>
          </p:cNvSpPr>
          <p:nvPr/>
        </p:nvSpPr>
        <p:spPr bwMode="gray">
          <a:xfrm>
            <a:off x="6229511" y="3787473"/>
            <a:ext cx="2399985" cy="2727628"/>
          </a:xfrm>
          <a:prstGeom prst="roundRect">
            <a:avLst>
              <a:gd name="adj" fmla="val 5329"/>
            </a:avLst>
          </a:prstGeom>
          <a:solidFill>
            <a:schemeClr val="bg1">
              <a:lumMod val="85000"/>
            </a:schemeClr>
          </a:solidFill>
          <a:ln w="38100" cmpd="dbl">
            <a:noFill/>
            <a:round/>
          </a:ln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4" name="AutoShape 13"/>
          <p:cNvSpPr>
            <a:spLocks noChangeArrowheads="1"/>
          </p:cNvSpPr>
          <p:nvPr/>
        </p:nvSpPr>
        <p:spPr bwMode="gray">
          <a:xfrm>
            <a:off x="3497788" y="3787473"/>
            <a:ext cx="2399985" cy="2727628"/>
          </a:xfrm>
          <a:prstGeom prst="roundRect">
            <a:avLst>
              <a:gd name="adj" fmla="val 5329"/>
            </a:avLst>
          </a:prstGeom>
          <a:solidFill>
            <a:schemeClr val="bg1">
              <a:lumMod val="85000"/>
            </a:schemeClr>
          </a:solidFill>
          <a:ln w="38100" cmpd="dbl">
            <a:noFill/>
            <a:round/>
          </a:ln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9" name="AutoShape 18"/>
          <p:cNvSpPr>
            <a:spLocks noChangeArrowheads="1"/>
          </p:cNvSpPr>
          <p:nvPr/>
        </p:nvSpPr>
        <p:spPr bwMode="gray">
          <a:xfrm>
            <a:off x="954459" y="3787473"/>
            <a:ext cx="2399985" cy="2727628"/>
          </a:xfrm>
          <a:prstGeom prst="roundRect">
            <a:avLst>
              <a:gd name="adj" fmla="val 5329"/>
            </a:avLst>
          </a:prstGeom>
          <a:solidFill>
            <a:schemeClr val="bg1">
              <a:lumMod val="85000"/>
            </a:schemeClr>
          </a:solidFill>
          <a:ln w="38100" cmpd="dbl">
            <a:noFill/>
            <a:round/>
          </a:ln>
          <a:effectLst>
            <a:outerShdw blurRad="114300" dist="38100" dir="2700000" algn="tl" rotWithShape="0">
              <a:schemeClr val="bg2">
                <a:lumMod val="25000"/>
                <a:alpha val="4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3350349" y="1481685"/>
            <a:ext cx="5318054" cy="876445"/>
            <a:chOff x="3350349" y="1481685"/>
            <a:chExt cx="5318054" cy="876445"/>
          </a:xfrm>
        </p:grpSpPr>
        <p:cxnSp>
          <p:nvCxnSpPr>
            <p:cNvPr id="64" name="AutoShape 63"/>
            <p:cNvCxnSpPr>
              <a:cxnSpLocks noChangeShapeType="1"/>
              <a:stCxn id="121" idx="2"/>
            </p:cNvCxnSpPr>
            <p:nvPr/>
          </p:nvCxnSpPr>
          <p:spPr bwMode="black">
            <a:xfrm rot="5400000">
              <a:off x="4255462" y="576572"/>
              <a:ext cx="876445" cy="2686672"/>
            </a:xfrm>
            <a:prstGeom prst="bentConnector3">
              <a:avLst>
                <a:gd name="adj1" fmla="val 49532"/>
              </a:avLst>
            </a:prstGeom>
            <a:noFill/>
            <a:ln w="9525">
              <a:solidFill>
                <a:srgbClr val="00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5" name="AutoShape 64"/>
            <p:cNvCxnSpPr>
              <a:cxnSpLocks noChangeShapeType="1"/>
              <a:stCxn id="121" idx="2"/>
            </p:cNvCxnSpPr>
            <p:nvPr/>
          </p:nvCxnSpPr>
          <p:spPr bwMode="black">
            <a:xfrm rot="16200000" flipH="1">
              <a:off x="6915513" y="603193"/>
              <a:ext cx="874398" cy="2631382"/>
            </a:xfrm>
            <a:prstGeom prst="bentConnector3">
              <a:avLst>
                <a:gd name="adj1" fmla="val 49648"/>
              </a:avLst>
            </a:prstGeom>
            <a:noFill/>
            <a:ln w="9525">
              <a:solidFill>
                <a:srgbClr val="00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6" name="组合 25"/>
          <p:cNvGrpSpPr/>
          <p:nvPr/>
        </p:nvGrpSpPr>
        <p:grpSpPr>
          <a:xfrm>
            <a:off x="2150357" y="2798401"/>
            <a:ext cx="2520802" cy="720815"/>
            <a:chOff x="2150357" y="2798401"/>
            <a:chExt cx="2520802" cy="720815"/>
          </a:xfrm>
        </p:grpSpPr>
        <p:cxnSp>
          <p:nvCxnSpPr>
            <p:cNvPr id="88" name="AutoShape 87"/>
            <p:cNvCxnSpPr>
              <a:cxnSpLocks noChangeShapeType="1"/>
            </p:cNvCxnSpPr>
            <p:nvPr/>
          </p:nvCxnSpPr>
          <p:spPr bwMode="black">
            <a:xfrm rot="5400000">
              <a:off x="2386873" y="2561885"/>
              <a:ext cx="720815" cy="1193848"/>
            </a:xfrm>
            <a:prstGeom prst="bentConnector3">
              <a:avLst>
                <a:gd name="adj1" fmla="val 49593"/>
              </a:avLst>
            </a:prstGeom>
            <a:noFill/>
            <a:ln w="9525">
              <a:solidFill>
                <a:srgbClr val="00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89" name="AutoShape 88"/>
            <p:cNvCxnSpPr>
              <a:cxnSpLocks noChangeShapeType="1"/>
            </p:cNvCxnSpPr>
            <p:nvPr/>
          </p:nvCxnSpPr>
          <p:spPr bwMode="black">
            <a:xfrm rot="16200000" flipH="1">
              <a:off x="3646251" y="2494308"/>
              <a:ext cx="720815" cy="1329001"/>
            </a:xfrm>
            <a:prstGeom prst="bentConnector3">
              <a:avLst>
                <a:gd name="adj1" fmla="val 49593"/>
              </a:avLst>
            </a:prstGeom>
            <a:noFill/>
            <a:ln w="9525">
              <a:solidFill>
                <a:srgbClr val="00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7" name="组合 26"/>
          <p:cNvGrpSpPr/>
          <p:nvPr/>
        </p:nvGrpSpPr>
        <p:grpSpPr>
          <a:xfrm>
            <a:off x="7419264" y="2794306"/>
            <a:ext cx="2522851" cy="724909"/>
            <a:chOff x="7419264" y="2794306"/>
            <a:chExt cx="2522851" cy="724909"/>
          </a:xfrm>
        </p:grpSpPr>
        <p:cxnSp>
          <p:nvCxnSpPr>
            <p:cNvPr id="101" name="AutoShape 100"/>
            <p:cNvCxnSpPr>
              <a:cxnSpLocks noChangeShapeType="1"/>
            </p:cNvCxnSpPr>
            <p:nvPr/>
          </p:nvCxnSpPr>
          <p:spPr bwMode="black">
            <a:xfrm rot="5400000">
              <a:off x="7678307" y="2535263"/>
              <a:ext cx="722862" cy="1240948"/>
            </a:xfrm>
            <a:prstGeom prst="bentConnector3">
              <a:avLst>
                <a:gd name="adj1" fmla="val 49458"/>
              </a:avLst>
            </a:prstGeom>
            <a:noFill/>
            <a:ln w="9525">
              <a:solidFill>
                <a:srgbClr val="00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02" name="AutoShape 101"/>
            <p:cNvCxnSpPr>
              <a:cxnSpLocks noChangeShapeType="1"/>
            </p:cNvCxnSpPr>
            <p:nvPr/>
          </p:nvCxnSpPr>
          <p:spPr bwMode="black">
            <a:xfrm rot="16200000" flipH="1">
              <a:off x="8938708" y="2515809"/>
              <a:ext cx="722863" cy="1283950"/>
            </a:xfrm>
            <a:prstGeom prst="bentConnector3">
              <a:avLst>
                <a:gd name="adj1" fmla="val 49458"/>
              </a:avLst>
            </a:prstGeom>
            <a:noFill/>
            <a:ln w="9525">
              <a:solidFill>
                <a:srgbClr val="00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5" name="组合 24"/>
          <p:cNvGrpSpPr/>
          <p:nvPr/>
        </p:nvGrpSpPr>
        <p:grpSpPr>
          <a:xfrm>
            <a:off x="6958516" y="697391"/>
            <a:ext cx="1261425" cy="782248"/>
            <a:chOff x="6958516" y="697391"/>
            <a:chExt cx="1261425" cy="782248"/>
          </a:xfrm>
        </p:grpSpPr>
        <p:cxnSp>
          <p:nvCxnSpPr>
            <p:cNvPr id="103" name="AutoShape 102"/>
            <p:cNvCxnSpPr>
              <a:cxnSpLocks noChangeShapeType="1"/>
              <a:stCxn id="121" idx="3"/>
            </p:cNvCxnSpPr>
            <p:nvPr/>
          </p:nvCxnSpPr>
          <p:spPr bwMode="black">
            <a:xfrm flipV="1">
              <a:off x="6958516" y="697391"/>
              <a:ext cx="1261425" cy="364503"/>
            </a:xfrm>
            <a:prstGeom prst="bentConnector3">
              <a:avLst>
                <a:gd name="adj1" fmla="val 49352"/>
              </a:avLst>
            </a:prstGeom>
            <a:noFill/>
            <a:ln w="9525">
              <a:solidFill>
                <a:srgbClr val="00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04" name="AutoShape 103"/>
            <p:cNvCxnSpPr>
              <a:cxnSpLocks noChangeShapeType="1"/>
              <a:stCxn id="121" idx="3"/>
            </p:cNvCxnSpPr>
            <p:nvPr/>
          </p:nvCxnSpPr>
          <p:spPr bwMode="black">
            <a:xfrm>
              <a:off x="6958516" y="1061894"/>
              <a:ext cx="1261425" cy="417745"/>
            </a:xfrm>
            <a:prstGeom prst="bentConnector3">
              <a:avLst>
                <a:gd name="adj1" fmla="val 49352"/>
              </a:avLst>
            </a:prstGeom>
            <a:noFill/>
            <a:ln w="9525">
              <a:solidFill>
                <a:srgbClr val="000000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" name="组合 1"/>
          <p:cNvGrpSpPr/>
          <p:nvPr/>
        </p:nvGrpSpPr>
        <p:grpSpPr>
          <a:xfrm>
            <a:off x="5113476" y="640053"/>
            <a:ext cx="1973124" cy="841632"/>
            <a:chOff x="5113476" y="640053"/>
            <a:chExt cx="1973124" cy="841632"/>
          </a:xfrm>
        </p:grpSpPr>
        <p:sp>
          <p:nvSpPr>
            <p:cNvPr id="121" name="AutoShape 120"/>
            <p:cNvSpPr>
              <a:spLocks noChangeArrowheads="1"/>
            </p:cNvSpPr>
            <p:nvPr/>
          </p:nvSpPr>
          <p:spPr bwMode="gray">
            <a:xfrm>
              <a:off x="5113476" y="640053"/>
              <a:ext cx="1845040" cy="841632"/>
            </a:xfrm>
            <a:prstGeom prst="roundRect">
              <a:avLst>
                <a:gd name="adj" fmla="val 13181"/>
              </a:avLst>
            </a:prstGeom>
            <a:solidFill>
              <a:srgbClr val="0070C4"/>
            </a:solidFill>
            <a:ln>
              <a:noFill/>
            </a:ln>
            <a:effectLst>
              <a:outerShdw blurRad="114300" dist="38100" dir="2700000" algn="tl" rotWithShape="0">
                <a:schemeClr val="bg2">
                  <a:lumMod val="25000"/>
                  <a:alpha val="40000"/>
                </a:scheme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49" name="Rectangle 429"/>
            <p:cNvSpPr>
              <a:spLocks noChangeArrowheads="1"/>
            </p:cNvSpPr>
            <p:nvPr/>
          </p:nvSpPr>
          <p:spPr bwMode="auto">
            <a:xfrm>
              <a:off x="5263360" y="826140"/>
              <a:ext cx="1823240" cy="4305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2800">
                  <a:solidFill>
                    <a:srgbClr val="FFFFFF"/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 sz="28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2433776" y="2336800"/>
            <a:ext cx="2112824" cy="546100"/>
            <a:chOff x="2433776" y="2336800"/>
            <a:chExt cx="2112824" cy="546100"/>
          </a:xfrm>
        </p:grpSpPr>
        <p:sp>
          <p:nvSpPr>
            <p:cNvPr id="150" name="AutoShape 120"/>
            <p:cNvSpPr>
              <a:spLocks noChangeArrowheads="1"/>
            </p:cNvSpPr>
            <p:nvPr/>
          </p:nvSpPr>
          <p:spPr bwMode="gray">
            <a:xfrm>
              <a:off x="2433776" y="2336800"/>
              <a:ext cx="1845040" cy="546100"/>
            </a:xfrm>
            <a:prstGeom prst="roundRect">
              <a:avLst>
                <a:gd name="adj" fmla="val 13181"/>
              </a:avLst>
            </a:prstGeom>
            <a:solidFill>
              <a:srgbClr val="0070C4"/>
            </a:solidFill>
            <a:ln>
              <a:noFill/>
            </a:ln>
            <a:effectLst>
              <a:outerShdw blurRad="114300" dist="38100" dir="2700000" algn="tl" rotWithShape="0">
                <a:schemeClr val="bg2">
                  <a:lumMod val="25000"/>
                  <a:alpha val="40000"/>
                </a:scheme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51" name="Rectangle 429"/>
            <p:cNvSpPr>
              <a:spLocks noChangeArrowheads="1"/>
            </p:cNvSpPr>
            <p:nvPr/>
          </p:nvSpPr>
          <p:spPr bwMode="auto">
            <a:xfrm>
              <a:off x="2723360" y="2400940"/>
              <a:ext cx="1823240" cy="3689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2400">
                  <a:solidFill>
                    <a:srgbClr val="FFFFFF"/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 sz="24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7755076" y="2349500"/>
            <a:ext cx="2112824" cy="546100"/>
            <a:chOff x="7755076" y="2349500"/>
            <a:chExt cx="2112824" cy="546100"/>
          </a:xfrm>
        </p:grpSpPr>
        <p:sp>
          <p:nvSpPr>
            <p:cNvPr id="152" name="AutoShape 120"/>
            <p:cNvSpPr>
              <a:spLocks noChangeArrowheads="1"/>
            </p:cNvSpPr>
            <p:nvPr/>
          </p:nvSpPr>
          <p:spPr bwMode="gray">
            <a:xfrm>
              <a:off x="7755076" y="2349500"/>
              <a:ext cx="1845040" cy="546100"/>
            </a:xfrm>
            <a:prstGeom prst="roundRect">
              <a:avLst>
                <a:gd name="adj" fmla="val 13181"/>
              </a:avLst>
            </a:prstGeom>
            <a:solidFill>
              <a:srgbClr val="0070C4"/>
            </a:solidFill>
            <a:ln>
              <a:noFill/>
            </a:ln>
            <a:effectLst>
              <a:outerShdw blurRad="114300" dist="38100" dir="2700000" algn="tl" rotWithShape="0">
                <a:schemeClr val="bg2">
                  <a:lumMod val="25000"/>
                  <a:alpha val="40000"/>
                </a:scheme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53" name="Rectangle 429"/>
            <p:cNvSpPr>
              <a:spLocks noChangeArrowheads="1"/>
            </p:cNvSpPr>
            <p:nvPr/>
          </p:nvSpPr>
          <p:spPr bwMode="auto">
            <a:xfrm>
              <a:off x="8044660" y="2400940"/>
              <a:ext cx="1823240" cy="3689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2400">
                  <a:solidFill>
                    <a:srgbClr val="FFFFFF"/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 sz="24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8059876" y="444500"/>
            <a:ext cx="2112824" cy="546100"/>
            <a:chOff x="8059876" y="444500"/>
            <a:chExt cx="2112824" cy="546100"/>
          </a:xfrm>
        </p:grpSpPr>
        <p:sp>
          <p:nvSpPr>
            <p:cNvPr id="154" name="AutoShape 120"/>
            <p:cNvSpPr>
              <a:spLocks noChangeArrowheads="1"/>
            </p:cNvSpPr>
            <p:nvPr/>
          </p:nvSpPr>
          <p:spPr bwMode="gray">
            <a:xfrm>
              <a:off x="8059876" y="444500"/>
              <a:ext cx="1845040" cy="546100"/>
            </a:xfrm>
            <a:prstGeom prst="roundRect">
              <a:avLst>
                <a:gd name="adj" fmla="val 13181"/>
              </a:avLst>
            </a:prstGeom>
            <a:solidFill>
              <a:srgbClr val="0070C4"/>
            </a:solidFill>
            <a:ln>
              <a:noFill/>
            </a:ln>
            <a:effectLst>
              <a:outerShdw blurRad="114300" dist="38100" dir="2700000" algn="tl" rotWithShape="0">
                <a:schemeClr val="bg2">
                  <a:lumMod val="25000"/>
                  <a:alpha val="40000"/>
                </a:scheme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55" name="Rectangle 429"/>
            <p:cNvSpPr>
              <a:spLocks noChangeArrowheads="1"/>
            </p:cNvSpPr>
            <p:nvPr/>
          </p:nvSpPr>
          <p:spPr bwMode="auto">
            <a:xfrm>
              <a:off x="8349460" y="508640"/>
              <a:ext cx="1823240" cy="3689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2400">
                  <a:solidFill>
                    <a:srgbClr val="FFFFFF"/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 sz="24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8059876" y="1206500"/>
            <a:ext cx="2112824" cy="546100"/>
            <a:chOff x="8059876" y="1206500"/>
            <a:chExt cx="2112824" cy="546100"/>
          </a:xfrm>
        </p:grpSpPr>
        <p:sp>
          <p:nvSpPr>
            <p:cNvPr id="156" name="AutoShape 120"/>
            <p:cNvSpPr>
              <a:spLocks noChangeArrowheads="1"/>
            </p:cNvSpPr>
            <p:nvPr/>
          </p:nvSpPr>
          <p:spPr bwMode="gray">
            <a:xfrm>
              <a:off x="8059876" y="1206500"/>
              <a:ext cx="1845040" cy="546100"/>
            </a:xfrm>
            <a:prstGeom prst="roundRect">
              <a:avLst>
                <a:gd name="adj" fmla="val 13181"/>
              </a:avLst>
            </a:prstGeom>
            <a:solidFill>
              <a:srgbClr val="0070C4"/>
            </a:solidFill>
            <a:ln>
              <a:noFill/>
            </a:ln>
            <a:effectLst>
              <a:outerShdw blurRad="114300" dist="38100" dir="2700000" algn="tl" rotWithShape="0">
                <a:schemeClr val="bg2">
                  <a:lumMod val="25000"/>
                  <a:alpha val="40000"/>
                </a:scheme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57" name="Rectangle 429"/>
            <p:cNvSpPr>
              <a:spLocks noChangeArrowheads="1"/>
            </p:cNvSpPr>
            <p:nvPr/>
          </p:nvSpPr>
          <p:spPr bwMode="auto">
            <a:xfrm>
              <a:off x="8349460" y="1270640"/>
              <a:ext cx="1823240" cy="3689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2400">
                  <a:solidFill>
                    <a:srgbClr val="FFFFFF"/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 sz="24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1019988" y="3504881"/>
            <a:ext cx="2326462" cy="526277"/>
            <a:chOff x="1019988" y="3504881"/>
            <a:chExt cx="2326462" cy="526277"/>
          </a:xfrm>
        </p:grpSpPr>
        <p:sp>
          <p:nvSpPr>
            <p:cNvPr id="21" name="AutoShape 20"/>
            <p:cNvSpPr>
              <a:spLocks noChangeArrowheads="1"/>
            </p:cNvSpPr>
            <p:nvPr/>
          </p:nvSpPr>
          <p:spPr bwMode="gray">
            <a:xfrm>
              <a:off x="1019988" y="3504881"/>
              <a:ext cx="2279094" cy="526277"/>
            </a:xfrm>
            <a:prstGeom prst="roundRect">
              <a:avLst>
                <a:gd name="adj" fmla="val 41602"/>
              </a:avLst>
            </a:prstGeom>
            <a:solidFill>
              <a:srgbClr val="03B0EB"/>
            </a:solidFill>
            <a:ln>
              <a:noFill/>
            </a:ln>
            <a:effectLst>
              <a:outerShdw blurRad="114300" dist="38100" dir="2700000" algn="tl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58" name="Rectangle 429"/>
            <p:cNvSpPr>
              <a:spLocks noChangeArrowheads="1"/>
            </p:cNvSpPr>
            <p:nvPr/>
          </p:nvSpPr>
          <p:spPr bwMode="auto">
            <a:xfrm>
              <a:off x="1523210" y="3572515"/>
              <a:ext cx="1823240" cy="3689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2400">
                  <a:solidFill>
                    <a:srgbClr val="FFFFFF"/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 sz="24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3534588" y="3504881"/>
            <a:ext cx="2326462" cy="526277"/>
            <a:chOff x="3534588" y="3504881"/>
            <a:chExt cx="2326462" cy="526277"/>
          </a:xfrm>
        </p:grpSpPr>
        <p:sp>
          <p:nvSpPr>
            <p:cNvPr id="159" name="AutoShape 20"/>
            <p:cNvSpPr>
              <a:spLocks noChangeArrowheads="1"/>
            </p:cNvSpPr>
            <p:nvPr/>
          </p:nvSpPr>
          <p:spPr bwMode="gray">
            <a:xfrm>
              <a:off x="3534588" y="3504881"/>
              <a:ext cx="2279094" cy="526277"/>
            </a:xfrm>
            <a:prstGeom prst="roundRect">
              <a:avLst>
                <a:gd name="adj" fmla="val 41602"/>
              </a:avLst>
            </a:prstGeom>
            <a:solidFill>
              <a:srgbClr val="03B0EB"/>
            </a:solidFill>
            <a:ln>
              <a:noFill/>
            </a:ln>
            <a:effectLst>
              <a:outerShdw blurRad="114300" dist="38100" dir="2700000" algn="tl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60" name="Rectangle 429"/>
            <p:cNvSpPr>
              <a:spLocks noChangeArrowheads="1"/>
            </p:cNvSpPr>
            <p:nvPr/>
          </p:nvSpPr>
          <p:spPr bwMode="auto">
            <a:xfrm>
              <a:off x="4037810" y="3572515"/>
              <a:ext cx="1823240" cy="3689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2400">
                  <a:solidFill>
                    <a:srgbClr val="FFFFFF"/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 sz="24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6287313" y="3504881"/>
            <a:ext cx="2326462" cy="526277"/>
            <a:chOff x="6287313" y="3504881"/>
            <a:chExt cx="2326462" cy="526277"/>
          </a:xfrm>
        </p:grpSpPr>
        <p:sp>
          <p:nvSpPr>
            <p:cNvPr id="161" name="AutoShape 20"/>
            <p:cNvSpPr>
              <a:spLocks noChangeArrowheads="1"/>
            </p:cNvSpPr>
            <p:nvPr/>
          </p:nvSpPr>
          <p:spPr bwMode="gray">
            <a:xfrm>
              <a:off x="6287313" y="3504881"/>
              <a:ext cx="2279094" cy="526277"/>
            </a:xfrm>
            <a:prstGeom prst="roundRect">
              <a:avLst>
                <a:gd name="adj" fmla="val 41602"/>
              </a:avLst>
            </a:prstGeom>
            <a:solidFill>
              <a:srgbClr val="03B0EB"/>
            </a:solidFill>
            <a:ln>
              <a:noFill/>
            </a:ln>
            <a:effectLst>
              <a:outerShdw blurRad="114300" dist="38100" dir="2700000" algn="tl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62" name="Rectangle 429"/>
            <p:cNvSpPr>
              <a:spLocks noChangeArrowheads="1"/>
            </p:cNvSpPr>
            <p:nvPr/>
          </p:nvSpPr>
          <p:spPr bwMode="auto">
            <a:xfrm>
              <a:off x="6790535" y="3572515"/>
              <a:ext cx="1823240" cy="3689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2400">
                  <a:solidFill>
                    <a:srgbClr val="FFFFFF"/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 sz="24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31" name="组合 30"/>
          <p:cNvGrpSpPr/>
          <p:nvPr/>
        </p:nvGrpSpPr>
        <p:grpSpPr>
          <a:xfrm>
            <a:off x="8811438" y="3504881"/>
            <a:ext cx="2326462" cy="526277"/>
            <a:chOff x="8811438" y="3504881"/>
            <a:chExt cx="2326462" cy="526277"/>
          </a:xfrm>
        </p:grpSpPr>
        <p:sp>
          <p:nvSpPr>
            <p:cNvPr id="163" name="AutoShape 20"/>
            <p:cNvSpPr>
              <a:spLocks noChangeArrowheads="1"/>
            </p:cNvSpPr>
            <p:nvPr/>
          </p:nvSpPr>
          <p:spPr bwMode="gray">
            <a:xfrm>
              <a:off x="8811438" y="3504881"/>
              <a:ext cx="2279094" cy="526277"/>
            </a:xfrm>
            <a:prstGeom prst="roundRect">
              <a:avLst>
                <a:gd name="adj" fmla="val 41602"/>
              </a:avLst>
            </a:prstGeom>
            <a:solidFill>
              <a:srgbClr val="03B0EB"/>
            </a:solidFill>
            <a:ln>
              <a:noFill/>
            </a:ln>
            <a:effectLst>
              <a:outerShdw blurRad="114300" dist="38100" dir="2700000" algn="tl" rotWithShape="0">
                <a:prstClr val="black">
                  <a:alpha val="40000"/>
                </a:prstClr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64" name="Rectangle 429"/>
            <p:cNvSpPr>
              <a:spLocks noChangeArrowheads="1"/>
            </p:cNvSpPr>
            <p:nvPr/>
          </p:nvSpPr>
          <p:spPr bwMode="auto">
            <a:xfrm>
              <a:off x="9314660" y="3572515"/>
              <a:ext cx="1823240" cy="3689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2400">
                  <a:solidFill>
                    <a:srgbClr val="FFFFFF"/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 sz="24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66" name="组合 65"/>
          <p:cNvGrpSpPr/>
          <p:nvPr/>
        </p:nvGrpSpPr>
        <p:grpSpPr>
          <a:xfrm>
            <a:off x="1079372" y="4272795"/>
            <a:ext cx="2314703" cy="434127"/>
            <a:chOff x="1079372" y="4272795"/>
            <a:chExt cx="2314703" cy="434127"/>
          </a:xfrm>
        </p:grpSpPr>
        <p:sp>
          <p:nvSpPr>
            <p:cNvPr id="116" name="AutoShape 115"/>
            <p:cNvSpPr>
              <a:spLocks noChangeArrowheads="1"/>
            </p:cNvSpPr>
            <p:nvPr/>
          </p:nvSpPr>
          <p:spPr bwMode="gray">
            <a:xfrm>
              <a:off x="1079372" y="4272795"/>
              <a:ext cx="2141966" cy="434127"/>
            </a:xfrm>
            <a:prstGeom prst="roundRect">
              <a:avLst>
                <a:gd name="adj" fmla="val 32838"/>
              </a:avLst>
            </a:prstGeom>
            <a:solidFill>
              <a:srgbClr val="F8F8F8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65" name="Rectangle 429"/>
            <p:cNvSpPr>
              <a:spLocks noChangeArrowheads="1"/>
            </p:cNvSpPr>
            <p:nvPr/>
          </p:nvSpPr>
          <p:spPr bwMode="auto">
            <a:xfrm>
              <a:off x="1570835" y="4363090"/>
              <a:ext cx="1823240" cy="27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67" name="组合 66"/>
          <p:cNvGrpSpPr/>
          <p:nvPr/>
        </p:nvGrpSpPr>
        <p:grpSpPr>
          <a:xfrm>
            <a:off x="1079372" y="4790880"/>
            <a:ext cx="2314703" cy="434127"/>
            <a:chOff x="1079372" y="4790880"/>
            <a:chExt cx="2314703" cy="434127"/>
          </a:xfrm>
        </p:grpSpPr>
        <p:sp>
          <p:nvSpPr>
            <p:cNvPr id="117" name="AutoShape 116"/>
            <p:cNvSpPr>
              <a:spLocks noChangeArrowheads="1"/>
            </p:cNvSpPr>
            <p:nvPr/>
          </p:nvSpPr>
          <p:spPr bwMode="gray">
            <a:xfrm>
              <a:off x="1079372" y="4790880"/>
              <a:ext cx="2141966" cy="434127"/>
            </a:xfrm>
            <a:prstGeom prst="roundRect">
              <a:avLst>
                <a:gd name="adj" fmla="val 32838"/>
              </a:avLst>
            </a:prstGeom>
            <a:solidFill>
              <a:srgbClr val="F8F8F8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66" name="Rectangle 429"/>
            <p:cNvSpPr>
              <a:spLocks noChangeArrowheads="1"/>
            </p:cNvSpPr>
            <p:nvPr/>
          </p:nvSpPr>
          <p:spPr bwMode="auto">
            <a:xfrm>
              <a:off x="1570835" y="4867915"/>
              <a:ext cx="1823240" cy="27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68" name="组合 67"/>
          <p:cNvGrpSpPr/>
          <p:nvPr/>
        </p:nvGrpSpPr>
        <p:grpSpPr>
          <a:xfrm>
            <a:off x="1079372" y="5308966"/>
            <a:ext cx="2314703" cy="434127"/>
            <a:chOff x="1079372" y="5308966"/>
            <a:chExt cx="2314703" cy="434127"/>
          </a:xfrm>
        </p:grpSpPr>
        <p:sp>
          <p:nvSpPr>
            <p:cNvPr id="118" name="AutoShape 117"/>
            <p:cNvSpPr>
              <a:spLocks noChangeArrowheads="1"/>
            </p:cNvSpPr>
            <p:nvPr/>
          </p:nvSpPr>
          <p:spPr bwMode="gray">
            <a:xfrm>
              <a:off x="1079372" y="5308966"/>
              <a:ext cx="2141966" cy="434127"/>
            </a:xfrm>
            <a:prstGeom prst="roundRect">
              <a:avLst>
                <a:gd name="adj" fmla="val 32838"/>
              </a:avLst>
            </a:prstGeom>
            <a:solidFill>
              <a:srgbClr val="F8F8F8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67" name="Rectangle 429"/>
            <p:cNvSpPr>
              <a:spLocks noChangeArrowheads="1"/>
            </p:cNvSpPr>
            <p:nvPr/>
          </p:nvSpPr>
          <p:spPr bwMode="auto">
            <a:xfrm>
              <a:off x="1570835" y="5372740"/>
              <a:ext cx="1823240" cy="27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69" name="组合 68"/>
          <p:cNvGrpSpPr/>
          <p:nvPr/>
        </p:nvGrpSpPr>
        <p:grpSpPr>
          <a:xfrm>
            <a:off x="1079372" y="5829099"/>
            <a:ext cx="2314703" cy="434127"/>
            <a:chOff x="1079372" y="5829099"/>
            <a:chExt cx="2314703" cy="434127"/>
          </a:xfrm>
        </p:grpSpPr>
        <p:sp>
          <p:nvSpPr>
            <p:cNvPr id="119" name="AutoShape 118"/>
            <p:cNvSpPr>
              <a:spLocks noChangeArrowheads="1"/>
            </p:cNvSpPr>
            <p:nvPr/>
          </p:nvSpPr>
          <p:spPr bwMode="gray">
            <a:xfrm>
              <a:off x="1079372" y="5829099"/>
              <a:ext cx="2141966" cy="434127"/>
            </a:xfrm>
            <a:prstGeom prst="roundRect">
              <a:avLst>
                <a:gd name="adj" fmla="val 32838"/>
              </a:avLst>
            </a:prstGeom>
            <a:solidFill>
              <a:srgbClr val="F8F8F8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68" name="Rectangle 429"/>
            <p:cNvSpPr>
              <a:spLocks noChangeArrowheads="1"/>
            </p:cNvSpPr>
            <p:nvPr/>
          </p:nvSpPr>
          <p:spPr bwMode="auto">
            <a:xfrm>
              <a:off x="1570835" y="5906140"/>
              <a:ext cx="1823240" cy="27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70" name="组合 69"/>
          <p:cNvGrpSpPr/>
          <p:nvPr/>
        </p:nvGrpSpPr>
        <p:grpSpPr>
          <a:xfrm>
            <a:off x="3622701" y="4272795"/>
            <a:ext cx="2381224" cy="434127"/>
            <a:chOff x="3622701" y="4272795"/>
            <a:chExt cx="2381224" cy="434127"/>
          </a:xfrm>
        </p:grpSpPr>
        <p:sp>
          <p:nvSpPr>
            <p:cNvPr id="15" name="AutoShape 14"/>
            <p:cNvSpPr>
              <a:spLocks noChangeArrowheads="1"/>
            </p:cNvSpPr>
            <p:nvPr/>
          </p:nvSpPr>
          <p:spPr bwMode="gray">
            <a:xfrm>
              <a:off x="3622701" y="4272795"/>
              <a:ext cx="2141966" cy="434127"/>
            </a:xfrm>
            <a:prstGeom prst="roundRect">
              <a:avLst>
                <a:gd name="adj" fmla="val 32838"/>
              </a:avLst>
            </a:prstGeom>
            <a:solidFill>
              <a:srgbClr val="F8F8F8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69" name="Rectangle 429"/>
            <p:cNvSpPr>
              <a:spLocks noChangeArrowheads="1"/>
            </p:cNvSpPr>
            <p:nvPr/>
          </p:nvSpPr>
          <p:spPr bwMode="auto">
            <a:xfrm>
              <a:off x="4180685" y="4363090"/>
              <a:ext cx="1823240" cy="27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71" name="组合 70"/>
          <p:cNvGrpSpPr/>
          <p:nvPr/>
        </p:nvGrpSpPr>
        <p:grpSpPr>
          <a:xfrm>
            <a:off x="3622701" y="4790880"/>
            <a:ext cx="2381224" cy="434127"/>
            <a:chOff x="3622701" y="4790880"/>
            <a:chExt cx="2381224" cy="434127"/>
          </a:xfrm>
        </p:grpSpPr>
        <p:sp>
          <p:nvSpPr>
            <p:cNvPr id="16" name="AutoShape 15"/>
            <p:cNvSpPr>
              <a:spLocks noChangeArrowheads="1"/>
            </p:cNvSpPr>
            <p:nvPr/>
          </p:nvSpPr>
          <p:spPr bwMode="gray">
            <a:xfrm>
              <a:off x="3622701" y="4790880"/>
              <a:ext cx="2141966" cy="434127"/>
            </a:xfrm>
            <a:prstGeom prst="roundRect">
              <a:avLst>
                <a:gd name="adj" fmla="val 32838"/>
              </a:avLst>
            </a:prstGeom>
            <a:solidFill>
              <a:srgbClr val="F8F8F8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70" name="Rectangle 429"/>
            <p:cNvSpPr>
              <a:spLocks noChangeArrowheads="1"/>
            </p:cNvSpPr>
            <p:nvPr/>
          </p:nvSpPr>
          <p:spPr bwMode="auto">
            <a:xfrm>
              <a:off x="4180685" y="4867915"/>
              <a:ext cx="1823240" cy="27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72" name="组合 71"/>
          <p:cNvGrpSpPr/>
          <p:nvPr/>
        </p:nvGrpSpPr>
        <p:grpSpPr>
          <a:xfrm>
            <a:off x="3622701" y="5308966"/>
            <a:ext cx="2381224" cy="434127"/>
            <a:chOff x="3622701" y="5308966"/>
            <a:chExt cx="2381224" cy="434127"/>
          </a:xfrm>
        </p:grpSpPr>
        <p:sp>
          <p:nvSpPr>
            <p:cNvPr id="17" name="AutoShape 16"/>
            <p:cNvSpPr>
              <a:spLocks noChangeArrowheads="1"/>
            </p:cNvSpPr>
            <p:nvPr/>
          </p:nvSpPr>
          <p:spPr bwMode="gray">
            <a:xfrm>
              <a:off x="3622701" y="5308966"/>
              <a:ext cx="2141966" cy="434127"/>
            </a:xfrm>
            <a:prstGeom prst="roundRect">
              <a:avLst>
                <a:gd name="adj" fmla="val 32838"/>
              </a:avLst>
            </a:prstGeom>
            <a:solidFill>
              <a:srgbClr val="F8F8F8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71" name="Rectangle 429"/>
            <p:cNvSpPr>
              <a:spLocks noChangeArrowheads="1"/>
            </p:cNvSpPr>
            <p:nvPr/>
          </p:nvSpPr>
          <p:spPr bwMode="auto">
            <a:xfrm>
              <a:off x="4180685" y="5372740"/>
              <a:ext cx="1823240" cy="27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73" name="组合 72"/>
          <p:cNvGrpSpPr/>
          <p:nvPr/>
        </p:nvGrpSpPr>
        <p:grpSpPr>
          <a:xfrm>
            <a:off x="3622701" y="5829099"/>
            <a:ext cx="2381224" cy="434127"/>
            <a:chOff x="3622701" y="5829099"/>
            <a:chExt cx="2381224" cy="434127"/>
          </a:xfrm>
        </p:grpSpPr>
        <p:sp>
          <p:nvSpPr>
            <p:cNvPr id="18" name="AutoShape 17"/>
            <p:cNvSpPr>
              <a:spLocks noChangeArrowheads="1"/>
            </p:cNvSpPr>
            <p:nvPr/>
          </p:nvSpPr>
          <p:spPr bwMode="gray">
            <a:xfrm>
              <a:off x="3622701" y="5829099"/>
              <a:ext cx="2141966" cy="434127"/>
            </a:xfrm>
            <a:prstGeom prst="roundRect">
              <a:avLst>
                <a:gd name="adj" fmla="val 32838"/>
              </a:avLst>
            </a:prstGeom>
            <a:solidFill>
              <a:srgbClr val="F8F8F8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72" name="Rectangle 429"/>
            <p:cNvSpPr>
              <a:spLocks noChangeArrowheads="1"/>
            </p:cNvSpPr>
            <p:nvPr/>
          </p:nvSpPr>
          <p:spPr bwMode="auto">
            <a:xfrm>
              <a:off x="4180685" y="5906140"/>
              <a:ext cx="1823240" cy="27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74" name="组合 73"/>
          <p:cNvGrpSpPr/>
          <p:nvPr/>
        </p:nvGrpSpPr>
        <p:grpSpPr>
          <a:xfrm>
            <a:off x="6356472" y="4272795"/>
            <a:ext cx="2428753" cy="434127"/>
            <a:chOff x="6356472" y="4272795"/>
            <a:chExt cx="2428753" cy="434127"/>
          </a:xfrm>
        </p:grpSpPr>
        <p:sp>
          <p:nvSpPr>
            <p:cNvPr id="10" name="AutoShape 9"/>
            <p:cNvSpPr>
              <a:spLocks noChangeArrowheads="1"/>
            </p:cNvSpPr>
            <p:nvPr/>
          </p:nvSpPr>
          <p:spPr bwMode="gray">
            <a:xfrm>
              <a:off x="6356472" y="4272795"/>
              <a:ext cx="2139917" cy="434127"/>
            </a:xfrm>
            <a:prstGeom prst="roundRect">
              <a:avLst>
                <a:gd name="adj" fmla="val 32838"/>
              </a:avLst>
            </a:prstGeom>
            <a:solidFill>
              <a:srgbClr val="F8F8F8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73" name="Rectangle 429"/>
            <p:cNvSpPr>
              <a:spLocks noChangeArrowheads="1"/>
            </p:cNvSpPr>
            <p:nvPr/>
          </p:nvSpPr>
          <p:spPr bwMode="auto">
            <a:xfrm>
              <a:off x="6961985" y="4363090"/>
              <a:ext cx="1823240" cy="27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75" name="组合 74"/>
          <p:cNvGrpSpPr/>
          <p:nvPr/>
        </p:nvGrpSpPr>
        <p:grpSpPr>
          <a:xfrm>
            <a:off x="6356472" y="4790880"/>
            <a:ext cx="2428753" cy="434127"/>
            <a:chOff x="6356472" y="4790880"/>
            <a:chExt cx="2428753" cy="434127"/>
          </a:xfrm>
        </p:grpSpPr>
        <p:sp>
          <p:nvSpPr>
            <p:cNvPr id="11" name="AutoShape 10"/>
            <p:cNvSpPr>
              <a:spLocks noChangeArrowheads="1"/>
            </p:cNvSpPr>
            <p:nvPr/>
          </p:nvSpPr>
          <p:spPr bwMode="gray">
            <a:xfrm>
              <a:off x="6356472" y="4790880"/>
              <a:ext cx="2139917" cy="434127"/>
            </a:xfrm>
            <a:prstGeom prst="roundRect">
              <a:avLst>
                <a:gd name="adj" fmla="val 32838"/>
              </a:avLst>
            </a:prstGeom>
            <a:solidFill>
              <a:srgbClr val="F8F8F8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74" name="Rectangle 429"/>
            <p:cNvSpPr>
              <a:spLocks noChangeArrowheads="1"/>
            </p:cNvSpPr>
            <p:nvPr/>
          </p:nvSpPr>
          <p:spPr bwMode="auto">
            <a:xfrm>
              <a:off x="6961985" y="4867915"/>
              <a:ext cx="1823240" cy="27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76" name="组合 75"/>
          <p:cNvGrpSpPr/>
          <p:nvPr/>
        </p:nvGrpSpPr>
        <p:grpSpPr>
          <a:xfrm>
            <a:off x="6356472" y="5308966"/>
            <a:ext cx="2428753" cy="434127"/>
            <a:chOff x="6356472" y="5308966"/>
            <a:chExt cx="2428753" cy="434127"/>
          </a:xfrm>
        </p:grpSpPr>
        <p:sp>
          <p:nvSpPr>
            <p:cNvPr id="12" name="AutoShape 11"/>
            <p:cNvSpPr>
              <a:spLocks noChangeArrowheads="1"/>
            </p:cNvSpPr>
            <p:nvPr/>
          </p:nvSpPr>
          <p:spPr bwMode="gray">
            <a:xfrm>
              <a:off x="6356472" y="5308966"/>
              <a:ext cx="2139917" cy="434127"/>
            </a:xfrm>
            <a:prstGeom prst="roundRect">
              <a:avLst>
                <a:gd name="adj" fmla="val 32838"/>
              </a:avLst>
            </a:prstGeom>
            <a:solidFill>
              <a:srgbClr val="F8F8F8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75" name="Rectangle 429"/>
            <p:cNvSpPr>
              <a:spLocks noChangeArrowheads="1"/>
            </p:cNvSpPr>
            <p:nvPr/>
          </p:nvSpPr>
          <p:spPr bwMode="auto">
            <a:xfrm>
              <a:off x="6961985" y="5372740"/>
              <a:ext cx="1823240" cy="27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77" name="组合 76"/>
          <p:cNvGrpSpPr/>
          <p:nvPr/>
        </p:nvGrpSpPr>
        <p:grpSpPr>
          <a:xfrm>
            <a:off x="6356472" y="5829099"/>
            <a:ext cx="2428753" cy="434127"/>
            <a:chOff x="6356472" y="5829099"/>
            <a:chExt cx="2428753" cy="434127"/>
          </a:xfrm>
        </p:grpSpPr>
        <p:sp>
          <p:nvSpPr>
            <p:cNvPr id="13" name="AutoShape 12"/>
            <p:cNvSpPr>
              <a:spLocks noChangeArrowheads="1"/>
            </p:cNvSpPr>
            <p:nvPr/>
          </p:nvSpPr>
          <p:spPr bwMode="gray">
            <a:xfrm>
              <a:off x="6356472" y="5829099"/>
              <a:ext cx="2139917" cy="434127"/>
            </a:xfrm>
            <a:prstGeom prst="roundRect">
              <a:avLst>
                <a:gd name="adj" fmla="val 32838"/>
              </a:avLst>
            </a:prstGeom>
            <a:solidFill>
              <a:srgbClr val="F8F8F8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76" name="Rectangle 429"/>
            <p:cNvSpPr>
              <a:spLocks noChangeArrowheads="1"/>
            </p:cNvSpPr>
            <p:nvPr/>
          </p:nvSpPr>
          <p:spPr bwMode="auto">
            <a:xfrm>
              <a:off x="6961985" y="5906140"/>
              <a:ext cx="1823240" cy="27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78" name="组合 77"/>
          <p:cNvGrpSpPr/>
          <p:nvPr/>
        </p:nvGrpSpPr>
        <p:grpSpPr>
          <a:xfrm>
            <a:off x="8899801" y="4272795"/>
            <a:ext cx="2400024" cy="434127"/>
            <a:chOff x="8899801" y="4272795"/>
            <a:chExt cx="2400024" cy="434127"/>
          </a:xfrm>
        </p:grpSpPr>
        <p:sp>
          <p:nvSpPr>
            <p:cNvPr id="5" name="AutoShape 4"/>
            <p:cNvSpPr>
              <a:spLocks noChangeArrowheads="1"/>
            </p:cNvSpPr>
            <p:nvPr/>
          </p:nvSpPr>
          <p:spPr bwMode="gray">
            <a:xfrm>
              <a:off x="8899801" y="4272795"/>
              <a:ext cx="2139917" cy="434127"/>
            </a:xfrm>
            <a:prstGeom prst="roundRect">
              <a:avLst>
                <a:gd name="adj" fmla="val 32838"/>
              </a:avLst>
            </a:prstGeom>
            <a:solidFill>
              <a:srgbClr val="F8F8F8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77" name="Rectangle 429"/>
            <p:cNvSpPr>
              <a:spLocks noChangeArrowheads="1"/>
            </p:cNvSpPr>
            <p:nvPr/>
          </p:nvSpPr>
          <p:spPr bwMode="auto">
            <a:xfrm>
              <a:off x="9476585" y="4363090"/>
              <a:ext cx="1823240" cy="27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79" name="组合 78"/>
          <p:cNvGrpSpPr/>
          <p:nvPr/>
        </p:nvGrpSpPr>
        <p:grpSpPr>
          <a:xfrm>
            <a:off x="8899801" y="4790880"/>
            <a:ext cx="2400024" cy="434127"/>
            <a:chOff x="8899801" y="4790880"/>
            <a:chExt cx="2400024" cy="434127"/>
          </a:xfrm>
        </p:grpSpPr>
        <p:sp>
          <p:nvSpPr>
            <p:cNvPr id="6" name="AutoShape 5"/>
            <p:cNvSpPr>
              <a:spLocks noChangeArrowheads="1"/>
            </p:cNvSpPr>
            <p:nvPr/>
          </p:nvSpPr>
          <p:spPr bwMode="gray">
            <a:xfrm>
              <a:off x="8899801" y="4790880"/>
              <a:ext cx="2139917" cy="434127"/>
            </a:xfrm>
            <a:prstGeom prst="roundRect">
              <a:avLst>
                <a:gd name="adj" fmla="val 32838"/>
              </a:avLst>
            </a:prstGeom>
            <a:solidFill>
              <a:srgbClr val="F8F8F8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78" name="Rectangle 429"/>
            <p:cNvSpPr>
              <a:spLocks noChangeArrowheads="1"/>
            </p:cNvSpPr>
            <p:nvPr/>
          </p:nvSpPr>
          <p:spPr bwMode="auto">
            <a:xfrm>
              <a:off x="9476585" y="4867915"/>
              <a:ext cx="1823240" cy="27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80" name="组合 79"/>
          <p:cNvGrpSpPr/>
          <p:nvPr/>
        </p:nvGrpSpPr>
        <p:grpSpPr>
          <a:xfrm>
            <a:off x="8899801" y="5308966"/>
            <a:ext cx="2400024" cy="434127"/>
            <a:chOff x="8899801" y="5308966"/>
            <a:chExt cx="2400024" cy="434127"/>
          </a:xfrm>
        </p:grpSpPr>
        <p:sp>
          <p:nvSpPr>
            <p:cNvPr id="7" name="AutoShape 6"/>
            <p:cNvSpPr>
              <a:spLocks noChangeArrowheads="1"/>
            </p:cNvSpPr>
            <p:nvPr/>
          </p:nvSpPr>
          <p:spPr bwMode="gray">
            <a:xfrm>
              <a:off x="8899801" y="5308966"/>
              <a:ext cx="2139917" cy="434127"/>
            </a:xfrm>
            <a:prstGeom prst="roundRect">
              <a:avLst>
                <a:gd name="adj" fmla="val 32838"/>
              </a:avLst>
            </a:prstGeom>
            <a:solidFill>
              <a:srgbClr val="F8F8F8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79" name="Rectangle 429"/>
            <p:cNvSpPr>
              <a:spLocks noChangeArrowheads="1"/>
            </p:cNvSpPr>
            <p:nvPr/>
          </p:nvSpPr>
          <p:spPr bwMode="auto">
            <a:xfrm>
              <a:off x="9476585" y="5372740"/>
              <a:ext cx="1823240" cy="27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81" name="组合 80"/>
          <p:cNvGrpSpPr/>
          <p:nvPr/>
        </p:nvGrpSpPr>
        <p:grpSpPr>
          <a:xfrm>
            <a:off x="8899801" y="5829099"/>
            <a:ext cx="2400024" cy="434127"/>
            <a:chOff x="8899801" y="5829099"/>
            <a:chExt cx="2400024" cy="434127"/>
          </a:xfrm>
        </p:grpSpPr>
        <p:sp>
          <p:nvSpPr>
            <p:cNvPr id="8" name="AutoShape 7"/>
            <p:cNvSpPr>
              <a:spLocks noChangeArrowheads="1"/>
            </p:cNvSpPr>
            <p:nvPr/>
          </p:nvSpPr>
          <p:spPr bwMode="gray">
            <a:xfrm>
              <a:off x="8899801" y="5829099"/>
              <a:ext cx="2139917" cy="434127"/>
            </a:xfrm>
            <a:prstGeom prst="roundRect">
              <a:avLst>
                <a:gd name="adj" fmla="val 32838"/>
              </a:avLst>
            </a:prstGeom>
            <a:solidFill>
              <a:srgbClr val="F8F8F8"/>
            </a:solidFill>
            <a:ln w="9525">
              <a:noFill/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180" name="Rectangle 429"/>
            <p:cNvSpPr>
              <a:spLocks noChangeArrowheads="1"/>
            </p:cNvSpPr>
            <p:nvPr/>
          </p:nvSpPr>
          <p:spPr bwMode="auto">
            <a:xfrm>
              <a:off x="9476585" y="5906140"/>
              <a:ext cx="1823240" cy="2768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>
                  <a:solidFill>
                    <a:schemeClr val="bg2">
                      <a:lumMod val="25000"/>
                    </a:schemeClr>
                  </a:solidFill>
                  <a:latin typeface="微软雅黑" panose="020b0503020204020204" charset="-122"/>
                  <a:ea typeface="微软雅黑"/>
                  <a:cs typeface="宋体" panose="02010600030101010101" pitchFamily="2" charset="-122"/>
                </a:rPr>
                <a:t>部门名称</a:t>
              </a:r>
              <a:endParaRPr lang="zh-CN">
                <a:solidFill>
                  <a:schemeClr val="bg2">
                    <a:lumMod val="25000"/>
                  </a:schemeClr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endParaRPr>
            </a:p>
          </p:txBody>
        </p:sp>
      </p:grpSp>
      <p:grpSp>
        <p:nvGrpSpPr>
          <p:cNvPr id="96" name="组合 95"/>
          <p:cNvGrpSpPr/>
          <p:nvPr/>
        </p:nvGrpSpPr>
        <p:grpSpPr>
          <a:xfrm>
            <a:off x="-1" y="328152"/>
            <a:ext cx="3283931" cy="645160"/>
            <a:chOff x="-1" y="328152"/>
            <a:chExt cx="3283931" cy="645160"/>
          </a:xfrm>
        </p:grpSpPr>
        <p:sp>
          <p:nvSpPr>
            <p:cNvPr id="97" name="矩形 3"/>
            <p:cNvSpPr>
              <a:spLocks noChangeArrowheads="1"/>
            </p:cNvSpPr>
            <p:nvPr/>
          </p:nvSpPr>
          <p:spPr bwMode="auto">
            <a:xfrm>
              <a:off x="815050" y="328152"/>
              <a:ext cx="2468880" cy="645160"/>
            </a:xfrm>
            <a:prstGeom prst="rect">
              <a:avLst/>
            </a:prstGeom>
            <a:noFill/>
            <a:ln>
              <a:noFill/>
            </a:ln>
            <a:effectLst>
              <a:outerShdw blurRad="50800" dist="38100" dir="2700000" algn="tl" rotWithShape="0">
                <a:schemeClr val="bg2">
                  <a:lumMod val="50000"/>
                  <a:alpha val="4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lang="zh-CN" altLang="en-US" sz="3600" kern="0" noProof="0">
                  <a:solidFill>
                    <a:srgbClr val="0070C4"/>
                  </a:solidFill>
                  <a:latin typeface="思源黑体 CN Heavy" panose="020b0a00000000000000" pitchFamily="34" charset="-122"/>
                  <a:ea typeface="思源黑体 CN Heavy" panose="020b0a00000000000000" pitchFamily="34" charset="-122"/>
                  <a:sym typeface="Impact" panose="020b0806030902050204" pitchFamily="34" charset="0"/>
                </a:rPr>
                <a:t>组织架构图</a:t>
              </a:r>
              <a:endParaRPr kumimoji="0" lang="zh-CN" altLang="en-US" sz="2800" b="0" i="0" u="none" strike="noStrike" kern="0" cap="none" spc="0" normalizeH="0" baseline="0" noProof="0">
                <a:ln>
                  <a:noFill/>
                </a:ln>
                <a:solidFill>
                  <a:srgbClr val="0070C4"/>
                </a:solidFill>
                <a:effectLst/>
                <a:uLnTx/>
                <a:uFillTx/>
                <a:latin typeface="思源黑体 CN Heavy" panose="020b0a00000000000000" pitchFamily="34" charset="-122"/>
                <a:ea typeface="思源黑体 CN Heavy" panose="020b0a00000000000000" pitchFamily="34" charset="-122"/>
                <a:sym typeface="Calibri"/>
              </a:endParaRPr>
            </a:p>
          </p:txBody>
        </p:sp>
        <p:sp>
          <p:nvSpPr>
            <p:cNvPr id="98" name="矩形 97"/>
            <p:cNvSpPr/>
            <p:nvPr/>
          </p:nvSpPr>
          <p:spPr>
            <a:xfrm>
              <a:off x="-1" y="379187"/>
              <a:ext cx="551543" cy="486412"/>
            </a:xfrm>
            <a:prstGeom prst="rect">
              <a:avLst/>
            </a:prstGeom>
            <a:solidFill>
              <a:srgbClr val="0070C4"/>
            </a:solidFill>
            <a:ln w="127000"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0070C4"/>
                </a:solidFill>
              </a:endParaRPr>
            </a:p>
          </p:txBody>
        </p:sp>
        <p:sp>
          <p:nvSpPr>
            <p:cNvPr id="99" name="矩形 98"/>
            <p:cNvSpPr/>
            <p:nvPr/>
          </p:nvSpPr>
          <p:spPr>
            <a:xfrm>
              <a:off x="638834" y="390365"/>
              <a:ext cx="120200" cy="475234"/>
            </a:xfrm>
            <a:prstGeom prst="rect">
              <a:avLst/>
            </a:prstGeom>
            <a:solidFill>
              <a:srgbClr val="0070C4"/>
            </a:solidFill>
            <a:ln w="127000"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0070C4"/>
                </a:solidFill>
              </a:endParaRPr>
            </a:p>
          </p:txBody>
        </p:sp>
      </p:grpSp>
    </p:spTree>
  </p:cSld>
  <p:clrMapOvr>
    <a:masterClrMapping/>
  </p:clrMapOvr>
  <p:transition spd="slow" advTm="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decel="4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6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5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74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87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25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25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92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25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25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97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25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25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5250"/>
                            </p:stCondLst>
                            <p:childTnLst>
                              <p:par>
                                <p:cTn id="102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25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25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107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25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25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 nodeType="afterGroup">
                            <p:stCondLst>
                              <p:cond delay="5750"/>
                            </p:stCondLst>
                            <p:childTnLst>
                              <p:par>
                                <p:cTn id="112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25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25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17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25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25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 nodeType="afterGroup">
                            <p:stCondLst>
                              <p:cond delay="6250"/>
                            </p:stCondLst>
                            <p:childTnLst>
                              <p:par>
                                <p:cTn id="122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25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25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127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25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25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 nodeType="afterGroup">
                            <p:stCondLst>
                              <p:cond delay="6750"/>
                            </p:stCondLst>
                            <p:childTnLst>
                              <p:par>
                                <p:cTn id="132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2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2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37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25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25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 nodeType="afterGroup">
                            <p:stCondLst>
                              <p:cond delay="7250"/>
                            </p:stCondLst>
                            <p:childTnLst>
                              <p:par>
                                <p:cTn id="142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25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25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147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2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2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 nodeType="afterGroup">
                            <p:stCondLst>
                              <p:cond delay="7750"/>
                            </p:stCondLst>
                            <p:childTnLst>
                              <p:par>
                                <p:cTn id="152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25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25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57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25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25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 nodeType="afterGroup">
                            <p:stCondLst>
                              <p:cond delay="8250"/>
                            </p:stCondLst>
                            <p:childTnLst>
                              <p:par>
                                <p:cTn id="162" presetID="2" presetClass="entr" presetSubtype="4" dur="2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25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25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4" grpId="0"/>
      <p:bldP spid="1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https://d.book118.com/008047121061006035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雅黑">
      <a:majorFont>
        <a:latin typeface="Calibri Light"/>
        <a:ea typeface="微软雅黑"/>
        <a:cs typeface="Arial"/>
      </a:majorFont>
      <a:minorFont>
        <a:latin typeface="Calibri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none" lIns="0" tIns="0" rIns="0" bIns="0" rtlCol="0" anchor="ctr">
        <a:spAutoFit/>
      </a:bodyPr>
      <a:lstStyle>
        <a:defPPr>
          <a:defRPr sz="2400" dirty="0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665</Paragraphs>
  <Slides>30</Slides>
  <Notes>29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48">
      <vt:lpstr>Arial</vt:lpstr>
      <vt:lpstr>Calibri</vt:lpstr>
      <vt:lpstr>Calibri Light</vt:lpstr>
      <vt:lpstr>微软雅黑</vt:lpstr>
      <vt:lpstr>仿宋</vt:lpstr>
      <vt:lpstr>方正正黑简体</vt:lpstr>
      <vt:lpstr>Wingdings</vt:lpstr>
      <vt:lpstr>Helvetica Light</vt:lpstr>
      <vt:lpstr>Lato</vt:lpstr>
      <vt:lpstr>Helvetica</vt:lpstr>
      <vt:lpstr>MS PGothic</vt:lpstr>
      <vt:lpstr>Gill Sans</vt:lpstr>
      <vt:lpstr>Source Sans Pro</vt:lpstr>
      <vt:lpstr>方正正纤黑简体</vt:lpstr>
      <vt:lpstr>宋体</vt:lpstr>
      <vt:lpstr>思源黑体 CN Heavy</vt:lpstr>
      <vt:lpstr>Impact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2024-09-14T06:05:08.825</cp:lastPrinted>
  <dcterms:created xsi:type="dcterms:W3CDTF">2024-09-13T22:05:08Z</dcterms:created>
  <dcterms:modified xsi:type="dcterms:W3CDTF">2024-09-13T22:05:12Z</dcterms:modified>
</cp:coreProperties>
</file>