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C436E-342B-48F4-B03A-DABA87F7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5BB6C-2045-43B3-9563-FED4A619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F9A96-B050-43AA-8140-768D30AC5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5DE60-6053-4D23-95E2-8BACAD69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24BCE-72D2-4877-8C0A-EBC8CC1A7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55C6F-6E40-4B3C-8A39-7596B8EA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5DA57-4868-40C4-8F60-76995C42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B72C2-57F2-48AE-AF11-4284AB8A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BE840-679F-4C5B-BB2D-BA17E212A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03D85-283F-4B11-9BF3-0925CBF6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D07DF-7E65-4F6D-8C44-BEC41952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003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医药经理的组织与协调能力模型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组织能力模型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协调能力模型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领导力与决策能力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67" b="196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通过构建医药经理的组织与协调能力模型，帮助医药经理提升自身能力，更好地应对行业挑战。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适应医药行业发展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医药行业正经历着快速变革，医药经理需要具备更高的组织和协调能力以应对市场变化。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推动医药企业发展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优秀的医药经理能够带动企业整体运营效率，提高企业竞争力，从而推动医药企业的发展。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制定并执行销售策略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管理销售团队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负责组建、培训和管理销售团队，提高团队整体的销售能力。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协调内外部资源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与外部合作伙伴和内部部门进行有效沟通，确保资源的合理分配和利用。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医药经理需要制定销售策略并确保其执行，以实现企业的销售目标。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监控市场动态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持续关注市场动态和竞争对手情况，为企业制定合适的市场策略提供决策支持。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组织能力模型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根据企业战略、业务规模和组织文化等因素，选择适合的组织结构类型，如直线制、职能制、事业部制等。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持续评估和调整组织结构，以适应业务发展和市场变化，提高组织效率和响应速度。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在组织变革过程中，制定详细的变革计划，进行有效的沟通和协调，确保变革的顺利实施。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根据业务需求和项目特点，制定团队组建策略，包括人员规模、技能要求、角色分工等。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人员选拔与配置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通过有效的招聘和选拔程序，吸引和选拔优秀人才，并根据项目需求进行合理的人员配置。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团队培训与发展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制定团队培训计划，提升团队成员的专业技能和综合素质，促进团队整体发展。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沟通机制建立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建立有效的内部沟通机制，包括定期会议、报告制度、信息共享平台等，确保信息畅通。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通过团队建设活动、协作技能培训等方式，提高团队成员的协作意识和能力。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冲突处理与解决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及时发现并处理内部冲突，采取合适的解决策略，避免冲突升级影响团队协作。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内部沟通与协作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协调能力模型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在跨部门合作中，医药经理应善于整合各方资源，包括人力、物力、财力等，以最优化的方式实现共同目标。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协同作战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医药经理需要具备较强的团队协作能力，能够与其他部门人员共同解决问题，形成协同作战的良好氛围。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医药经理需要具备出色的沟通技巧，能够主动与其他部门建立联系，及时了解并传递相关信息，确保工作的顺利进行。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跨部门协调与合作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在突发事件或危机发生时，医药经理需要保持冷静，及时启动应急预案，调动各方资源，妥善处理危机。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事后应对突发事件或危机进行总结，分析原因及不足之处，提出改进措施，不断完善应急预案。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医药经理应提前制定针对各种可能突发事件的应急预案，以便在事件发生时能够迅速响应。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应对突发事件与危机管理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客户关系维护与拓展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积极寻找潜在客户群体，通过市场推广、学术交流等方式拓展新客户，扩大市场份额。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客户拓展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医药经理需要深入了解客户需求，包括对产品、服务等方面的期望和诉求，以便提供更加精准的服务。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客户需求了解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通过定期回访、沟通等方式，维护与客户的良好关系，及时解决客户在使用过程中遇到的问题，提高客户满意度。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https://d.book118.com/008050030036006034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2024-09-12T14:15:25.578</cp:lastPrinted>
  <dcterms:created xsi:type="dcterms:W3CDTF">2024-09-12T06:15:25Z</dcterms:created>
  <dcterms:modified xsi:type="dcterms:W3CDTF">2024-09-12T06:15:27Z</dcterms:modified>
</cp:coreProperties>
</file>