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CAB348-D952-40FB-A0EC-7C3D5B197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2EC8B0-9F78-4AF7-AA02-851A870BD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264018-1790-4DB7-890C-FF4DC486E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E076DB-7637-4FFA-B0B4-286C9780D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006F64-67D9-45DC-9D45-9ABA530D2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F93792-61CA-4E10-AD55-F7E626771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01D461-35A5-4951-8E82-803F6D179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916371-BFAB-44D3-A010-791394165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379269-E127-446A-B24E-530E994B6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A78B3E-A04E-4B90-A966-E10668BEA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A983ED-AA40-4B7E-8941-A056D4F66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5005504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产后出血的护理规范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产后出血的定义与原因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产后出血的预防措施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产后出血的紧急处理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产后出血的护理要点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产后出血的并发症及处理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产后出血的预防与控制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产后出血的定义与原因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12" r="314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产后出血是分娩期严重并发症，居我国产妇死亡原因首位。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产后出血是指胎儿娩出后24小时内失血量超过500ml，或者胎儿娩出后2小时内失血量超过400ml的情况。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子宫收缩乏力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是产后出血最常见的原因，由于产妇精神过度紧张、产程时间过长、体力消耗过大等，都可能导致子宫收缩乏力，引起产后出血。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胎盘滞留或残留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胎盘滞留或胎盘剥离不全可能导致子宫收缩不良，进而引起产后出血。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软产道损伤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分娩过程中可能发生会阴、阴道和宫颈裂伤，导致产后出血。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凝血功能障碍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产妇患有血液系统疾病或肝功能异常，可能引起凝血功能障碍，导致产后出血。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产后出血最明显的症状是阴道大量出血，血量可能比正常分娩出血量多。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阴道大量出血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958" r="4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失血性休克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915" r="1291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由于大量失血，产妇可能会出现失血性休克的症状，如面色苍白、脉搏细速、血压下降等。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产妇还可能出现头晕、乏力、心慌、恶心等症状。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产后出血的预防措施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016" r="2401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230" r="2923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定期进行产前检查，评估孕妇的健康状况，特别关注可能引起产后出血的高危因素，如多胎妊娠、子宫肌瘤、胎盘前置等。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产前检查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向孕妇普及孕期保健知识，包括产后出血的预防和处理方法，提高孕妇的自我保健意识和能力。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产前预防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监测产程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密切监测产程进展，及时发现和处理产程延长、宫缩乏力等可能导致产后出血的情况。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科学接生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严格按照接生操作规程进行，避免产道损伤和新生儿出生时引起的出血。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产时预防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鼓励产妇尽早开始哺乳，有助于刺激子宫收缩，减少产后出血。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早期哺乳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密切观察产妇产后出血量、颜色和性状，及时发现并处理异常情况。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观察出血情况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产后出血的紧急处理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使用止血药物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根据出血原因，医生可能会使用止血药物来减少出血。在使用止血药物时，应密切观察患者的反应，防止出现不良反应。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按摩子宫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通过按摩子宫，刺激子宫收缩，从而减少出血。按摩时应保持适度的压力，避免过度压迫子宫。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填塞纱布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对于严重的产后出血，医生可能会使用纱布填塞法来止血。这种方法需要医生的专业操作，并密切观察填塞纱布的位置，防止感染。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止血措施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240" b="42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给氧措施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监测血氧饱和度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产后出血可能导致血氧饱和度下降，因此需要监测患者的血氧饱和度。如果血氧饱和度较低，应及时给氧。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确保患者呼吸道畅通，避免因出血导致的呼吸道阻塞。对于呼吸困难的患者，应及时进行气管插管或使用呼吸机辅助呼吸。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观察呼吸频率和深度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注意观察患者的呼吸频率和深度，如果出现呼吸急促或呼吸困难的情况，应及时处理。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https://d.book118.com/008050055044006027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2024-09-05T03:12:42.714</cp:lastPrinted>
  <dcterms:created xsi:type="dcterms:W3CDTF">2024-09-04T19:12:42Z</dcterms:created>
  <dcterms:modified xsi:type="dcterms:W3CDTF">2024-09-04T19:12:44Z</dcterms:modified>
</cp:coreProperties>
</file>