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604B8-877F-4341-8991-AF3FBD6DD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44F43-23F1-4B4A-B31E-00DB0E677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32219-D98D-4CCA-AB22-953CBD322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0457E-2B4C-453A-8E66-C6917DC6E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3CA285-B3D3-4814-A1FD-8175FC670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66B359-DF13-4A5B-889C-31ECDB81E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AF1C21-08D0-4182-AE97-FAB374BBD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9241F-5F16-46E6-A335-C97A5A5F0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41456-F54E-416D-A8D4-AB72DC110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FE76B-4164-4306-AFDE-B0FE05F43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E193F-FD6F-413A-9B77-4DB1DEE89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5010200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农产品市场营销：如何通过创造独特的购物体验吸引客户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创造独特购物体验的重要性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农产品购物体验设计策略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农产品市场营销实践案例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农产品市场营销挑战与对策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未来农产品市场营销趋势展望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农产品市场营销定义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农产品市场营销是指农产品生产者与经营者通过市场调研、产品开发、品牌建设、促销策略等手段，将农产品从生产者传递到消费者，并实现农产品价值的过程。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农产品市场营销的重要性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随着农产品市场竞争的加剧，农产品市场营销对于提高农产品附加值、增强农产品品牌竞争力、促进农业产业升级具有重要意义。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637" r="116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当前，我国农产品市场呈现出供求总体平衡、结构性矛盾突出、价格波动频繁等特点。同时，农产品市场竞争激烈，消费者对农产品品质和安全性的要求不断提高。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我国农产品市场将呈现出以下几个趋势：一是品牌化趋势，消费者将更加注重品牌信誉和口碑；二是绿色化趋势，绿色、有机、无公害等环保理念将深入人心；三是电商化趋势，农产品电商将逐渐成为农产品流通的主要渠道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消费者对于农产品的需求主要包括品质、安全、口感、营养等方面。同时，随着消费者对健康饮食和环保理念的关注，对绿色、有机等高品质农产品的需求不断增加。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农产品时，通常会考虑价格、品牌、口碑、产地等因素。此外，消费者的购买行为还受到个人习惯、文化背景、社会环境等因素的影响。因此，农产品市场营销需要深入了解消费者需求和行为特点，制定相应的营销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创造独特购物体验的重要性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86" r="315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28" r="323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提升品牌形象与知名度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通过提供与众不同的购物体验，农产品品牌可以在市场上脱颖而出，提高品牌知名度。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独特的购物体验有助于农产品品牌形象的塑造，使消费者在众多品牌中更容易记住和识别该品牌。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增强消费者忠诚度与黏性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创造独特的购物体验可以让消费者对农产品品牌产生好感，从而增加他们的购买意愿和频率。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提供个性化的服务和关怀，让消费者感受到被重视和关注，从而增强他们的忠诚度和黏性。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独特的购物体验可以吸引更多消费者前来购买农产品，从而增加销售量。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提供优质的购物体验可以让消费者对农产品品牌产生信任感，进而愿意推荐给亲朋好友，扩大市场份额。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促进农产品销售与市场份额提升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农产品购物体验设计策略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基于客户的购买历史、偏好和需求，为客户提供个性化的农产品推荐，提高购买体验。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允许客户按照自己的需求定制农产品包装、配送方式等，以满足客户的特殊需求。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专属优惠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为忠实客户提供专属的优惠和促销活动，增强客户的归属感和忠诚度。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邀请客户参观农场，了解农产品的种植过程和环境，增加客户对产品的信任感。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农场参观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167" r="25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农产品DIY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提供农产品DIY活动，让客户亲手制作农产品加工品，增加客户对产品的参与感和兴趣。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通过线上社交媒体和线下活动，与客户保持互动，鼓励客户分享购物体验和产品评价。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互动式体验策略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https://d.book118.com/008050102007006024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2024-08-30T21:55:56.313</cp:lastPrinted>
  <dcterms:created xsi:type="dcterms:W3CDTF">2024-08-30T13:55:56Z</dcterms:created>
  <dcterms:modified xsi:type="dcterms:W3CDTF">2024-08-30T13:55:58Z</dcterms:modified>
</cp:coreProperties>
</file>