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C9DB7-AFE8-4FDF-8AFF-9DC94B562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A09AC-B5E4-4F2B-B7E7-AFC1EF595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F05B2-A977-4563-B805-5F95027E5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144CD6-711E-40DF-8B15-925432767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006A94-9EFF-4D2F-B67A-43AD5820A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E9824D-D478-43C4-AF69-2C6DB34E3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F2099E-40E2-4D20-9AD8-9C74A73A9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61650-4FA1-4EF5-BD1B-3B6347EB8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1415D-BE0F-49F6-96F2-D1139EED6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4A83C-D586-45AF-BF67-ED3C5F7DD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8B727-6495-468B-B188-86D509697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50115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青少年的社会认知能力如何影响情绪管理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青少年社会认知能力的发展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青少年情绪管理的特点与挑战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社会认知能力对青少年情绪管理的影响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提高青少年社会认知能力和情绪管理水平的策略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663" r="286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48" r="306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青少年阶段是个体身心发展的重要时期，此时的社会认知能力和情绪管理对个体未来产生深远影响。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身心发展关键期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青少年逐渐从家庭走向社会，开始更多地与同龄人、成人互动，社会认知能力和情绪管理在此过程中起到关键作用。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社会化过程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青少年阶段的重要性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社会认知能力与情绪管理的关系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两者相互促进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社会认知能力和情绪管理在青少年成长过程中相互促进，共同推动个体的心理健康和社会适应。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社会认知能力对情绪管理的影响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具备较高社会认知能力的青少年更能理解和适应社会环境，从而更有效地管理情绪。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情绪管理对社会认知能力的影响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良好的情绪管理能力有助于青少年更好地与他人互动，提高社会认知能力。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青少年社会认知能力的发展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社会认知能力的定义与内涵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社会认知能力的定义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指个体在社会交往中，对他人、自我及社会关系等信息的感知、理解、推断和评价的能力。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社会认知能力的内涵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包括对社会信息的感知和理解、对社会规则的掌握和运用、对社会角色的认知和扮演、对社会关系的建立和维护等方面。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高级阶段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中级阶段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青少年社会认知能力的发展阶段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青少年的社会认知能力趋于成熟，能够全面、深入地分析社会现象，并具备解决复杂社会问题的能力。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青少年开始关注和理解社会现象，但缺乏深入分析和独立思考能力。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青少年逐渐具备批判性思维和独立思考能力，开始形成自己的社会认知体系。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144167" y="2573915"/>
            <a:ext cx="1971008" cy="1817370"/>
            <a:chOff x="5144167" y="2573915"/>
            <a:chExt cx="1971008" cy="1817370"/>
          </a:xfrm>
        </p:grpSpPr>
        <p:sp>
          <p:nvSpPr>
            <p:cNvPr id="3" name="Freeform 3"/>
            <p:cNvSpPr/>
            <p:nvPr/>
          </p:nvSpPr>
          <p:spPr>
            <a:xfrm>
              <a:off x="5144167" y="2573915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H="1">
              <a:off x="6125813" y="2573915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92710" y="3026143"/>
            <a:ext cx="3651457" cy="0"/>
            <a:chOff x="1492710" y="3026143"/>
            <a:chExt cx="3651457" cy="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1492710" y="3026143"/>
              <a:ext cx="3651457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grpSp>
        <p:nvGrpSpPr>
          <p:cNvPr id="7" name="Group 7"/>
          <p:cNvGrpSpPr/>
          <p:nvPr/>
        </p:nvGrpSpPr>
        <p:grpSpPr>
          <a:xfrm>
            <a:off x="7616666" y="4097724"/>
            <a:ext cx="3172339" cy="0"/>
            <a:chOff x="7616666" y="4097724"/>
            <a:chExt cx="3172339" cy="0"/>
          </a:xfrm>
        </p:grpSpPr>
        <p:cxnSp>
          <p:nvCxnSpPr>
            <p:cNvPr id="8" name="Connector 8"/>
            <p:cNvCxnSpPr/>
            <p:nvPr/>
          </p:nvCxnSpPr>
          <p:spPr>
            <a:xfrm flipH="1">
              <a:off x="7616666" y="4097724"/>
              <a:ext cx="3172339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cxnSp>
        <p:nvCxnSpPr>
          <p:cNvPr id="9" name="Connector 9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1" name="Group 11"/>
          <p:cNvGrpSpPr/>
          <p:nvPr/>
        </p:nvGrpSpPr>
        <p:grpSpPr>
          <a:xfrm>
            <a:off x="1565530" y="3482600"/>
            <a:ext cx="2551945" cy="1386615"/>
            <a:chOff x="1565530" y="3482600"/>
            <a:chExt cx="2551945" cy="1386615"/>
          </a:xfrm>
        </p:grpSpPr>
        <p:sp>
          <p:nvSpPr>
            <p:cNvPr id="12" name="AutoShape 12"/>
            <p:cNvSpPr/>
            <p:nvPr/>
          </p:nvSpPr>
          <p:spPr>
            <a:xfrm>
              <a:off x="1565530" y="3482600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学校教育</a:t>
              </a:r>
              <a:endParaRPr lang="en-US" sz="1100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565530" y="3841940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学校教育方式、课程设置等也会影响青少年的社会认知能力发展。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65530" y="1561607"/>
            <a:ext cx="2551945" cy="1386615"/>
            <a:chOff x="1565530" y="1561607"/>
            <a:chExt cx="2551945" cy="1386615"/>
          </a:xfrm>
        </p:grpSpPr>
        <p:sp>
          <p:nvSpPr>
            <p:cNvPr id="15" name="AutoShape 15"/>
            <p:cNvSpPr/>
            <p:nvPr/>
          </p:nvSpPr>
          <p:spPr>
            <a:xfrm>
              <a:off x="1565530" y="1561607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</a:t>
              </a:r>
              <a:endParaRPr lang="en-US" sz="1100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1565530" y="1920947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家庭氛围、父母教养方式等对青少年的社会认知能力发展具有重要影响。</a:t>
              </a:r>
              <a:endParaRPr lang="en-US" sz="1100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194084" y="2573915"/>
            <a:ext cx="2551945" cy="1386615"/>
            <a:chOff x="8194084" y="2573915"/>
            <a:chExt cx="2551945" cy="1386615"/>
          </a:xfrm>
        </p:grpSpPr>
        <p:sp>
          <p:nvSpPr>
            <p:cNvPr id="18" name="AutoShape 18"/>
            <p:cNvSpPr/>
            <p:nvPr/>
          </p:nvSpPr>
          <p:spPr>
            <a:xfrm>
              <a:off x="8194084" y="2573915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</a:t>
              </a:r>
              <a:endParaRPr lang="en-US" sz="1100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8194084" y="2933255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社会文化环境、价值观念等也会对青少年的社会认知能力发展产生深远影响。</a:t>
              </a:r>
              <a:endParaRPr lang="en-US" sz="1100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194084" y="4468591"/>
            <a:ext cx="2551945" cy="1386615"/>
            <a:chOff x="8194084" y="4468591"/>
            <a:chExt cx="2551945" cy="1386615"/>
          </a:xfrm>
        </p:grpSpPr>
        <p:sp>
          <p:nvSpPr>
            <p:cNvPr id="21" name="AutoShape 21"/>
            <p:cNvSpPr/>
            <p:nvPr/>
          </p:nvSpPr>
          <p:spPr>
            <a:xfrm>
              <a:off x="8194084" y="4468591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个人因素</a:t>
              </a:r>
              <a:endParaRPr lang="en-US" sz="1100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8194084" y="4827931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青少年的个性特征、智力水平、生活经历等也会对其社会认知能力发展产生一定影响。</a:t>
              </a:r>
              <a:endParaRPr lang="en-US" sz="1100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5144167" y="4306666"/>
            <a:ext cx="1968341" cy="1817370"/>
            <a:chOff x="5144167" y="4306666"/>
            <a:chExt cx="1968341" cy="1817370"/>
          </a:xfrm>
        </p:grpSpPr>
        <p:sp>
          <p:nvSpPr>
            <p:cNvPr id="24" name="Freeform 24"/>
            <p:cNvSpPr/>
            <p:nvPr/>
          </p:nvSpPr>
          <p:spPr>
            <a:xfrm rot="10800000">
              <a:off x="6124004" y="4306666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rot="10800000" flipH="1">
              <a:off x="5144167" y="4306666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6546675" y="2933560"/>
            <a:ext cx="1015845" cy="2802933"/>
            <a:chOff x="6546675" y="2933560"/>
            <a:chExt cx="1015845" cy="2802933"/>
          </a:xfrm>
        </p:grpSpPr>
        <p:sp>
          <p:nvSpPr>
            <p:cNvPr id="27" name="Freeform 27"/>
            <p:cNvSpPr/>
            <p:nvPr/>
          </p:nvSpPr>
          <p:spPr>
            <a:xfrm rot="5400000">
              <a:off x="6574016" y="2933560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 rot="5400000" flipH="1">
              <a:off x="6546675" y="3919123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692634" y="2938042"/>
            <a:ext cx="989362" cy="2794827"/>
            <a:chOff x="4692634" y="2938042"/>
            <a:chExt cx="989362" cy="2794827"/>
          </a:xfrm>
        </p:grpSpPr>
        <p:sp>
          <p:nvSpPr>
            <p:cNvPr id="30" name="Freeform 30"/>
            <p:cNvSpPr/>
            <p:nvPr/>
          </p:nvSpPr>
          <p:spPr>
            <a:xfrm rot="-5400000">
              <a:off x="4693063" y="3915499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 rot="-5400000" flipH="1">
              <a:off x="4692634" y="2938042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影响青少年社会认知能力发展的因素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青少年情绪管理的特点与挑战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情绪波动大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青少年时期，由于生理和心理的快速变化，情绪波动较大，容易出现情绪不稳定的情况。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情绪表达直接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青少年通常更直接地表达情绪，不善于掩饰或隐藏自己的真实感受。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情绪体验深刻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青少年的情绪体验往往更加深刻和强烈，对快乐和痛苦的感受都比成年人更为鲜明。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青少年情绪管理的特点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" r="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社会压力与期望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青少年面临着来自家庭、学校和社会的多重压力与期望，这些压力可能导致他们产生负面情绪和情绪问题。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青少年在自我认知方面还不够成熟，可能难以准确地识别和理解自己的情绪。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情绪调节能力有限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青少年的情绪调节能力相对较弱，容易受到外界环境和他人情绪的影响。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青少年情绪管理面临的挑战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https://d.book118.com/008050115052006025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2024-09-02T00:23:12.859</cp:lastPrinted>
  <dcterms:created xsi:type="dcterms:W3CDTF">2024-09-01T16:23:12Z</dcterms:created>
  <dcterms:modified xsi:type="dcterms:W3CDTF">2024-09-01T16:23:15Z</dcterms:modified>
</cp:coreProperties>
</file>