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95DF8B-8F46-43FE-901F-B6FAA880DB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EAB310-361F-488C-BD66-98399157D8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EAAA78-15AE-4C6F-AE49-AAAEA2227D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096F11-117E-4BAC-A648-E6D2799CBD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153B45-D376-44E1-A8EA-721EE7E06D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A38E77-6C9E-4A43-A1A7-AA66C5F2D6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F27E57-A184-471E-A76B-B9915125C4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F3DA52-F435-4A75-8AA9-BBE38BDE9A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B2B8AD-607E-4F20-8ADD-9C132AAAD2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A27555-6904-42AC-84C1-5E2F614E11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87F3ED-228C-4338-AB2E-12DE6F913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05202301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理解医疗仪器的电化学传感原理</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2024-01-20</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电化学传感器概述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医疗仪器中电化学传感器应用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电化学传感器关键技术参数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典型医疗仪器中电化学传感器实例分析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电化学传感器在医疗仪器中挑战与解决方案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电化学传感器概述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419" r="3341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电化学传感器是一种能将化学物质的浓度转换为电信号的装置，利用化学反应产生的电信号进行测量。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根据测量原理，电化学传感器可分为电位型、电流型和电导型三类。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在电化学传感器中，化学物质与电极发生氧化还原反应，导致电极电位发生变化。</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电极反应</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离子选择性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917" r="179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信号转换与放大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695" r="1269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通过选择适当的电极材料和电解质，实现对待测离子的选择性响应。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将电极电位变化转换为电流或电压信号，并进行放大处理，以便于后续测量和记录。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用于检测大气、水质等环境中的污染物，如重金属离子、有机污染物等。</a:t>
            </a:r>
            <a:endParaRPr lang="en-US" sz="1100"/>
          </a:p>
        </p:txBody>
      </p:sp>
      <p:sp>
        <p:nvSpPr>
          <p:cNvPr id="15" name="AutoShape 15"/>
          <p:cNvSpPr/>
          <p:nvPr/>
        </p:nvSpPr>
        <p:spPr>
          <a:xfrm>
            <a:off x="1316129" y="3011285"/>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环境监测</a:t>
            </a:r>
            <a:endParaRPr lang="en-US" sz="1100"/>
          </a:p>
        </p:txBody>
      </p:sp>
      <p:sp>
        <p:nvSpPr>
          <p:cNvPr id="16" name="AutoShape 16"/>
          <p:cNvSpPr/>
          <p:nvPr/>
        </p:nvSpPr>
        <p:spPr>
          <a:xfrm>
            <a:off x="3882070"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在医疗诊断和治疗中发挥重要作用，如血糖监测、药物浓度检测等。</a:t>
            </a:r>
            <a:endParaRPr lang="en-US" sz="1100"/>
          </a:p>
        </p:txBody>
      </p:sp>
      <p:sp>
        <p:nvSpPr>
          <p:cNvPr id="17" name="AutoShape 17"/>
          <p:cNvSpPr/>
          <p:nvPr/>
        </p:nvSpPr>
        <p:spPr>
          <a:xfrm>
            <a:off x="3801679" y="2992274"/>
            <a:ext cx="2110874"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生物医学</a:t>
            </a:r>
            <a:endParaRPr lang="en-US" sz="1100"/>
          </a:p>
        </p:txBody>
      </p:sp>
      <p:sp>
        <p:nvSpPr>
          <p:cNvPr id="18" name="AutoShape 18"/>
          <p:cNvSpPr/>
          <p:nvPr/>
        </p:nvSpPr>
        <p:spPr>
          <a:xfrm>
            <a:off x="6358113"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应用于化工、冶金等工业领域，实现生产过程中的在线监测和自动控制。</a:t>
            </a:r>
            <a:endParaRPr lang="en-US" sz="1100"/>
          </a:p>
        </p:txBody>
      </p:sp>
      <p:sp>
        <p:nvSpPr>
          <p:cNvPr id="19" name="AutoShape 19"/>
          <p:cNvSpPr/>
          <p:nvPr/>
        </p:nvSpPr>
        <p:spPr>
          <a:xfrm>
            <a:off x="6287228"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工业过程控制</a:t>
            </a:r>
            <a:endParaRPr lang="en-US" sz="1100"/>
          </a:p>
        </p:txBody>
      </p:sp>
      <p:sp>
        <p:nvSpPr>
          <p:cNvPr id="20" name="AutoShape 20"/>
          <p:cNvSpPr/>
          <p:nvPr/>
        </p:nvSpPr>
        <p:spPr>
          <a:xfrm>
            <a:off x="8843662"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用于检测食品中的有害物质，如农药残留、添加剂等，保障食品安全。</a:t>
            </a:r>
            <a:endParaRPr lang="en-US" sz="1100"/>
          </a:p>
        </p:txBody>
      </p:sp>
      <p:sp>
        <p:nvSpPr>
          <p:cNvPr id="21" name="AutoShape 21"/>
          <p:cNvSpPr/>
          <p:nvPr/>
        </p:nvSpPr>
        <p:spPr>
          <a:xfrm>
            <a:off x="8772777"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食品安全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医疗仪器中电化学传感器应用</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126" r="18126"/>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电化学传感器在血糖监测仪中用于测量血液中的葡萄糖水平。</a:t>
            </a:r>
            <a:endParaRPr lang="en-US" sz="1100"/>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通过在传感器上施加一定的电压，使得血液中的葡萄糖与传感器上的酶发生反应，产生电流信号。</a:t>
            </a:r>
            <a:endParaRPr lang="en-US" sz="1100"/>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电流信号的大小与葡萄糖浓度成正比，通过测量电流信号可以确定血糖水平。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血糖监测仪</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传感器通常采用离子选择性电极，对特定气体分子具有选择性响应。</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当血液样本与传感器接触时，气体分子与电极发生反应，产生电信号，通过测量电信号可以确定气体分压。</a:t>
            </a:r>
          </a:p>
        </p:txBody>
      </p:sp>
      <p:pic>
        <p:nvPicPr>
          <p:cNvPr id="7" name="Picture 7"/>
          <p:cNvPicPr>
            <a:picLocks noChangeAspect="1"/>
          </p:cNvPicPr>
          <p:nvPr/>
        </p:nvPicPr>
        <p:blipFill>
          <a:blip r:embed="rId2"/>
          <a:srcRect t="22514" b="2251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1142" r="1114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7655" r="765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电化学传感器在血气分析仪中用于测量血液中的氧气、二氧化碳等气体分压。</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血气分析仪</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7958" r="17958"/>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750" r="1675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电化学传感器在电解质分析仪中用于测量血液中的钾、钠、氯等电解质浓度。</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传感器通常采用离子选择性电极，对特定离子具有选择性响应。</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当血液样本与传感器接触时，离子与电极发生反应，产生电信号，通过测量电信号可以确定电解质浓度。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电解质分析仪</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460" b="24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871" b="2887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其他医疗仪器应用</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电化学传感器还可应用于其他医疗仪器中，如尿液分析仪、生化分析仪等。</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在尿液分析仪中，电化学传感器可用于测量尿液中的葡萄糖、蛋白质等指标。</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在生化分析仪中，电化学传感器可用于测量血清中的多种生化指标，如肝功能、肾功能等。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电化学传感器关键技术参数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电化学传感器的灵敏度是指其对目标分析物的响应程度，通常以单位浓度或单位量分析物引起的电信号变化来衡量。高灵敏度意味着传感器能够检测到更低浓度的分析物。</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指的是电化学传感器能够准确测量的分析物浓度范围。在这个范围内，传感器的响应与分析物浓度之间应保持良好的线性关系。</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灵敏度</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响应范围</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灵敏度与响应范围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0" r="9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指电化学传感器在复杂样品中区分目标分析物与其他干扰物质的能力。高选择性有助于减少误报和提高测量准确性。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当样品中的其他物质影响传感器对目标分析物的响应时，就会发生交叉干扰。降低交叉干扰是提高传感器选择性的关键。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选择性与交叉干扰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交叉干扰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选择性</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https://d.book118.com/008052023017006040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2024-09-18T07:12:34.690</cp:lastPrinted>
  <dcterms:created xsi:type="dcterms:W3CDTF">2024-09-17T23:12:34Z</dcterms:created>
  <dcterms:modified xsi:type="dcterms:W3CDTF">2024-09-17T23:12:36Z</dcterms:modified>
</cp:coreProperties>
</file>