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3359A-9F64-4BEB-958C-40E564E0B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19593-1041-411B-BAC5-16752A53B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9C70F-D871-4E7C-99D0-50E2677F6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1A080-9D62-4E13-A377-0AD4EA9EB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191767-F1EF-4987-952B-BDA72D8B4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3CD659-F2F7-497C-9768-9DC908242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BF4227-53ED-463F-B835-84EAC45AD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90E4B-2D53-4D3A-8D16-41283CA67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65F00-F47E-4ED0-B65F-4FCAB0618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D1861-A432-49C9-8C5B-33E0594C1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F7DCA-D502-46F4-B432-8B695B085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52063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古代名篇与作品解读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《诗经》名篇解读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《楚辞》名篇解读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汉代名篇解读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唐代名篇解读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宋代名篇解读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元明清名篇解读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传承和弘扬中华优秀传统文化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古代名篇与作品是中华文化的重要组成部分，通过解读这些作品，可以深入了解古代社会的思想观念、价值取向和审美追求，进而传承和弘扬中华优秀传统文化。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提高人文素养和审美能力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古代名篇与作品蕴含着丰富的人文精神和艺术魅力，通过解读这些作品，可以提升个人的人文素养和审美能力，培养高尚的道德情操和审美情趣。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促进跨文化交流和理解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古代名篇与作品是世界文化遗产的重要组成部分，通过解读这些作品，可以促进不同文化之间的交流和理解，增进国际友谊和合作。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本解读将涵盖古代各个时期的代表性名篇与作品，包括诗词、散文、小说、戏剧等多种文学体裁，以及哲学、历史、艺术等领域的经典著作。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解读将采用文本分析、历史研究、文化研究等多种方法，深入挖掘古代名篇与作品的主题思想、艺术特色和文化内涵。同时，还将结合时代背景和社会环境等因素，对作品进行客观、全面的评价。在解读过程中，将注重原典精读、比较研究和跨学科视野的运用，力求做到深入浅出、通俗易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解读范围和方法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《诗经》名篇解读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《关雎》是一首描写男女爱情的诗篇，表达了古代人们对纯真爱情的向往和追求。诗中通过描绘雎鸟和鸣的和谐景象，象征了男女之间真挚的感情。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诗篇运用比兴手法，以雎鸟和鸣起兴，引出男女相思之情。同时，诗篇注重音韵和谐，语言简练生动，给人留下深刻印象。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艺术手法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《关雎》体现了古代儒家思想中的“中和”之美，强调了家庭和谐、社会稳定的重要性。同时，诗篇也传达了人们对美好生活的向往和追求。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《关雎》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《蒹葭》是一首描写追求意中人而不得的诗篇，表达了主人公对爱情的执着和无奈。诗中通过描绘蒹葭苍苍、白露为霜的萧瑟景象，抒发了主人公内心的悲凉和落寞。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艺术手法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诗篇运用象征手法，以蒹葭和白露象征爱情的艰难和阻隔。同时，诗篇采用重章叠句的形式，增强了诗歌的音乐性和感染力。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《蒹葭》反映了古代人们对爱情的独特理解和追求，同时也体现了社会礼教对人们情感的束缚和压抑。诗篇中的执着和无奈情感，引发了人们对爱情、人生和社会的深刻思考。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《蒹葭》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《桃夭》是一首祝贺新婚的诗篇，表达了人们对婚姻美满、家庭幸福的祝愿和期待。诗中通过描绘桃花艳丽、枝叶茂盛的景象，象征了新婚夫妇的美好生活和未来。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艺术手法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诗篇运用比兴手法，以桃花起兴，引出对新婚夫妇的祝福。同时，诗篇采用重章叠句的形式，增强了诗歌的韵律感和节奏感。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《桃夭》体现了古代人们对婚姻和家庭的高度重视和关注。诗篇中的祝福和期待情感，反映了人们对美好生活的向往和追求，同时也传达了家庭和谐、社会稳定的重要性。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《桃夭》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《楚辞》名篇解读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81" b="3578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81" b="3578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《离骚》是屈原在被流放期间创作的一篇长篇抒情诗，表达了他对楚国政治黑暗和个人遭遇的悲愤之情。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诗篇通过丰富的象征和艺术手法，展现了屈原对理想社会的追求、对忠诚和正义的坚守以及对个人命运的无奈和抗争。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艺术特色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《离骚》以浓郁的浪漫主义色彩、独特的象征手法和华丽的辞藻著称，对后世的文学创作产生了深远影响。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《离骚》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862" b="2486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创作背景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《九歌》是屈原根据楚地民间祭神乐歌改编而成的组诗，共包括《东皇太一》、《云中君》、《湘君》等九篇。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这组诗歌颂了神灵的美好和威严，表达了人们对神灵的敬畏和祈求，同时也反映了屈原对楚国命运的关切和担忧。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艺术特色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《九歌》以生动的描绘、细腻的情感和优美的音乐性著称，展现了屈原卓越的诗歌才华和对民间艺术的深刻理解。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《九歌》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《天问》是屈原创作的一首长篇哲理诗，以提问的方式探讨宇宙、自然、社会、历史等方面的问题。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诗篇通过一系列深奥的问题，表达了屈原对宇宙奥秘和人类命运的探索精神，展现了他卓越的哲学思考和深邃的思想内涵。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748" b="167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569" b="856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《天问》以奇特的想象、深邃的哲理和独特的语言风格著称，对后世的诗歌和哲学产生了重要影响。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艺术特色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《天问》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汉代名篇解读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作者与背景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据传《长门赋》为司马相如所作，描写陈皇后被废后的哀怨之情。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文学价值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该赋以宫怨为题材，表现了深宫永巷的沉寂和被遗弃者的孤寂与哀愁，被誉为“千古宫怨之祖”。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艺术特色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采用骚体赋的形式，语言优美，形象生动，情感真挚，具有很高的艺术成就。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影响与传承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对后世的宫怨诗、词、曲等产生了深远的影响，被誉为中国古代文学中的经典之作。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《长门赋》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https://d.book118.com/008052063135006036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2024-09-16T10:58:01.432</cp:lastPrinted>
  <dcterms:created xsi:type="dcterms:W3CDTF">2024-09-16T02:58:01Z</dcterms:created>
  <dcterms:modified xsi:type="dcterms:W3CDTF">2024-09-16T02:58:03Z</dcterms:modified>
</cp:coreProperties>
</file>