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CB1B-EDE6-4A07-AFD4-8C4EA89D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A78A0-4BC2-4ED2-B0F1-408F4178F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1853A-614C-407A-A965-A0010E520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0712E-FD85-42B6-8A36-366E8870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E6788-8D41-4BEF-9BD9-16476E41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93B66-CF9C-4252-822D-F4D5561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1F225-05B2-4263-BA6D-A5FFAD3EA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3DFB1-4A3E-45DE-B5A8-49CE3363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67CC4-085B-4C0B-A292-2C0E22E8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568B-6254-45E4-BE7C-5008B55D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C4C6A-7C73-4767-ACF4-08CCAD0E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2135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人教版高中物理必修2课件1曲线运动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曲线运动基本概念与特点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抛体运动规律及应用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圆周运动规律及应用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万有引力与航天技术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机械能守恒定律在曲线运动中的应用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实验探究：曲线运动相关实验设计与操作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曲线运动基本概念与特点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608" b="960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物体沿曲线轨迹进行的运动称为曲线运动。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根据物体受力情况和运动轨迹的不同，曲线运动可分为平抛运动、圆周运动等。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27" b="1772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物体从起点到终点的实际运动路程称为路径。路径长度等于物体在运动中经过的路程。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物体在曲线运动中描出的路线称为轨迹。轨迹可以是平面曲线或空间曲线。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曲线运动轨迹与路径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在曲线运动中，物体的速度方向时刻改变，且速度大小也可能发生变化。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物体做曲线运动时，加速度方向与速度方向不在同一直线上，且加速度大小和方向也可能发生变化。加速度的存在是物体做曲线运动的必要条件。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曲线运动速度、加速度特点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抛体运动规律及应用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物体以一定的初速度抛出，只受重力的运动叫做抛体运动。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根据物体抛出时初速度的方向不同，抛体运动可分为竖直上抛、竖直下抛、平抛和斜抛等。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抛体运动定义及分类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抛体运动轨迹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抛体运动的轨迹是一条抛物线。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根据牛顿第二定律和初始条件，可以推导出抛体运动的方程，包括位移、速度和加速度等物理量的变化规律。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抛体运动轨迹与方程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84" b="2968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在体育运动中，如铅球、铁饼、标枪等项目的运动员，需要掌握抛体运动的规律，才能取得好成绩。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在建筑、水利、交通等工程领域，经常需要利用抛体运动的规律来解决实际问题，如设计抛物线形的桥梁、计算水流的抛物线轨迹等。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在军事领域，炮弹的发射和飞行过程就是典型的抛体运动，掌握抛体运动的规律对于提高炮弹的命中精度具有重要意义。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抛体运动在生活中的应用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圆周运动规律及应用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圆周运动定义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质点沿圆周路径作曲线运动，且其速度方向始终沿切线方向。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圆周运动分类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匀速圆周运动和变速圆周运动。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圆周运动定义及分类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质点在平面内绕一定点作圆周运动，其轨迹是一个圆。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圆周运动轨迹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描述圆周运动的数学方程，如匀速圆周运动的方程为rθ=vt，其中r为半径，θ为转角，v为线速度，t为时间。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圆周运动方程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圆周运动轨迹与方程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旋转木马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汽车转弯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汽车在水平路面上转弯时，受到向心力的作用，做匀速圆周运动。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钟表指针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钟表的时针、分针和秒针绕表盘中心做匀速圆周运动，用于指示时间。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游乐园中的旋转木马是一种典型的匀速圆周运动，通过电机驱动使木马绕中心轴旋转。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行星绕太阳的运动、卫星绕地球的运动等都可以看作是匀速圆周运动的实例。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圆周运动在生活中的应用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https://d.book118.com/008052135137006035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2024-09-14T22:39:01.016</cp:lastPrinted>
  <dcterms:created xsi:type="dcterms:W3CDTF">2024-09-14T14:39:01Z</dcterms:created>
  <dcterms:modified xsi:type="dcterms:W3CDTF">2024-09-14T14:39:02Z</dcterms:modified>
</cp:coreProperties>
</file>