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AF972-36FF-4170-8575-E54CE7035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ACB75-47F7-4CF7-ADD7-5794064E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579FA-8EF1-4CBA-A028-6EBFFD75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3703E-01A8-48DB-A6A6-863F729C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02377-888D-4ECC-B420-CE3D72A1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E7BF1-BEB6-4908-867B-1356A9D7E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AD4AB-A111-46AA-9010-BECCFA483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3A00E-56D6-4C6B-92DB-8E9E76197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27F3B-8440-465F-B52A-3E965FB80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272A3-9E7A-440A-AA27-2B741A7C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38068-DD21-4FAC-BB3B-A5D4CDC86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2140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会计电算化课件(第三讲)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会计电算化的优势与挑战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会计电算化：指在会计工作中应用电子计算机技术，实现对会计信息的高效处理、传输、存储和分析，以提高会计工作的效率和准确性。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会计电算化是信息技术在会计领域的应用，是会计行业现代化的重要标志。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会计电算化的起源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20世纪50年代初，随着计算机技术的发展，人们开始探索将其应用于会计领域。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会计电算化的发展历程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从单机使用到网络化应用，从简单的核算到全面的管理，会计电算化经历了不断的发展和完善。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随着云计算、大数据、人工智能等新技术的出现，会计电算化正朝着智能化、自动化方向发展。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包括凭证录入、账簿登记、报表生成等，实现自动化处理，提高工作效率。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账务处理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涉及财务分析、预测、决策支持等方面，帮助企业实现财务管理现代化。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实现税务申报、税款缴纳等业务的自动化处理，提高税务工作效率。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与企业管理其他模块集成，实现企业资源的高效配置和利用。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企业资源规划（ERP）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包括计算机、服务器、存储设备、网络设备等，是会计电算化系统的物质基础。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硬件选型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根据企业规模、业务需求和预算等因素，选择合适的硬件设备，确保系统的稳定性和性能。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定期对硬件设备进行维护和保养，确保设备的正常运行和使用寿命。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33" r="177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是软件系统的底层支持，负责管理计算机的硬件和应用程序。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用于存储和管理会计数据，支持大量数据的存储和处理。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专门用于处理会计业务的软件，包括账务处理、报表生成等功能。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财务软件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根据企业需求和预算，选择合适的财务软件，确保满足企业的业务需求。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软件选型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负责系统的安装、配置和维护，保障系统的正常运行。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培训人员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负责对会计人员进行培训和指导，提高会计人员的业务水平。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负责录入和处理会计数据，保证数据的准确性和完整性。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负责对会计数据进行审核和监督，确保数据的合法性和合规性。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规定会计电算化系统的操作流程和规范，确保系统的正确使用和数据的可靠性。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规定会计数据的保密措施和要求，防止数据泄露和滥用。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规定会计数据的备份和恢复流程，确保数据的安全性和完整性。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规定系统的安全措施和要求，防止系统被攻击和破坏。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https://d.book118.com/008052140064006041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2024-09-20T07:09:27.039</cp:lastPrinted>
  <dcterms:created xsi:type="dcterms:W3CDTF">2024-09-19T23:09:27Z</dcterms:created>
  <dcterms:modified xsi:type="dcterms:W3CDTF">2024-09-19T23:09:29Z</dcterms:modified>
</cp:coreProperties>
</file>