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F8D53-B5C2-404C-8737-4EFBE0B0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23857-E5B5-434E-8D4F-DB50975F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4CAB9-E5DC-4CD9-B61F-91D90C7D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94561-9A81-4478-925F-9FE57E1E9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24462-570E-4499-99E1-55A807B6A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21D06B-A7D5-48E2-B178-44349595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AAE5B2-96BE-4CBF-88C2-177C19708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2E1EE-ABE5-4F44-B62A-D96975E61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176F2-27E0-463C-BCDF-7D3068B7F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B78A0-2891-4932-8F83-2F099079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36A03-B37F-4C1A-818B-8C11A31E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53047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使用情态动词表达证明和确认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证明类情态动词及其应用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确认类情态动词及其应用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对比分析不同情态动词在证明和确认中效果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误用与避免策略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情态动词基本概念与功能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情态动词是一种辅助动词，用于表达说话者对行为、状态或事件的可能性、必要性、愿望、推测等情态意义。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情态动词不能单独作谓语，需与实义动词原形一起构成谓语，表达完整的意义。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可能性情态动词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如“可能”、“也许”、“或许”等，表示对某事发生的可能性进行推测。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必要性情态动词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如“必须”、“应该”、“得”等，表示对某事发生的必要性或义务进行强调。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愿望性情态动词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如“愿意”、“希望”、“想”等，表示主语的愿望或请求。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在陈述句中，情态动词可用于表达对现在或过去情况的看法或态度，如“他可能已经离开了”。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在疑问句中，情态动词可用于提出疑问或询问对方的看法，如“你应该已经完成了作业吧？”。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在祈使句中，情态动词可用于表达请求、建议或命令等语气，如“你应该早点出发”。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在感叹句中，情态动词可用于表达强烈的感情或态度，如“他竟然能够做得这么好！”。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语境中运用情态动词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证明类情态动词及其应用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Have to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表示确定性证明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也表示必要性，但语气较“must”稍弱，更多用于表达客观情况或实际需求。例如：“I have to finish this report by tomorrow.”（我明天之前必须完成这份报告。）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用于表达强烈的义务或必要性，通常表示某种规则、法律或道德上的要求。例如：“You must wear a seatbelt while driving.”（开车时你必须系安全带。）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用于表达可能性，通常表示基于现有信息或证据的推测。例如：“It may rain later, so bring an umbrella.”（一会儿可能会下雨，所以带把伞吧。）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Might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与“may”相似，但语气更委婉或不确定性更大。常用于表达更小的可能性或更委婉的建议。例如：“You might want to consider another option.”（你可能需要考虑另一个选项。）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表示可能性证明：may, might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可能性证明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确定性证明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应用场景对比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举例说明与应用场景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在法律、学术或正式场合中，常常需要确定性证明。例如，学术论文中会使用“must”来强调某个结论是基于确凿证据的。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在科学、研究或日常交流中，可能性证明更为常见。例如，在天气预报中，“may”和“might”用于表达未来天气的不确定性。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在法律文书中，“must”常用于规定义务和责任；而在科学研究中，“may”和“might”则用于描述基于数据的推测或假设。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确认类情态动词及其应用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用于表示将来时态的肯定性确认，表示有把握的预测或决心。例如：“I will finish the report by tomorrow.”（我明天会完成报告。）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Will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在疑问句中用于征求对方意见，表示一种礼貌的请求或建议。例如：“Shall we start the meeting now?”（我们现在开始会议好吗？）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Shall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表示肯定性确认：will, shall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用于表示根据一般情况或经验进行的推测性确认。例如：“You should backup your data regularly.”（你应该定期备份数据。）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表示根据道德、责任或社会规范进行的推测性确认。例如：“You ought to apologize for what you did.”（你应该为你所做的事道歉。）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表示推测性确认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https://d.book118.com/008053047030006035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2024-09-13T22:00:09.540</cp:lastPrinted>
  <dcterms:created xsi:type="dcterms:W3CDTF">2024-09-13T14:00:09Z</dcterms:created>
  <dcterms:modified xsi:type="dcterms:W3CDTF">2024-09-13T14:00:11Z</dcterms:modified>
</cp:coreProperties>
</file>