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CF3A0-580F-491C-8F62-472707A41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08C8A-71E9-4F08-9B1A-5EA645040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BC177-F086-4C09-98DE-119A691E3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F7D72-2BE5-492E-A2E6-8993B4C51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8ADB7B-14C7-4E98-933E-B70051803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579CBA-4818-4F3A-A5FE-20C24092C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79E3F8-CD40-452A-B277-F69EB793A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9D22B-4B14-43C2-A482-8417934A0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C7E36-F011-4A9C-AB19-5588F9671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827A9-A586-42C8-AAA5-841625546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6C288-E1B8-4B40-9018-B8D923B4E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3077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对房地产公司施工阶段造价管理若干问题的认识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施工阶段造价管理概述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施工阶段造价管理存在的问题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施工阶段造价管理的优化措施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施工阶段造价管理概述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管理：对工程项目造价管理活动进行计划、组织、协调和控制，以确保项目成本效益最大化。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监督：对工程项目成本产生的过程及其影响因素进行监督，确保项目成本控制在预期范围内。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控制：通过制定合理的成本控制方案，采取有效的成本控制措施，对工程项目成本进行严格把控。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施工阶段造价管理是指在施工阶段对工程项目造价进行评估、控制、监督和管理，以实现项目成本效益最大化的一系列活动。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评估：对工程项目投资进行全面、客观、准确的评估，以确保项目成本控制在预期范围内。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施工阶段造价管理定义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施工阶段是工程项目建设的关键阶段，该阶段的工程造价管理对于整个项目投资控制具有极其重要的意义。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加强施工阶段造价管理有助于提高项目成本效益，实现企业可持续发展。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施工阶段造价管理能够有效地控制建设规模、工程质量和建设进度等方面，从而确保项目按时按质完成。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6824" r="2682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施工阶段造价管理的重要性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编制施工图预算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确定合同价款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控制工程进度款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审核竣工结算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施工阶段造价管理的主要内容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根据施工图纸和相关定额、取费标准等编制施工图预算，为工程项目造价评估提供依据。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根据招标文件和合同条款确定合同价款，明确工程项目的造价和支付方式。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按照合同约定和实际工程进度情况，及时审核和支付工程进度款，确保项目顺利进行。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在工程项目竣工验收后，对工程结算进行审核，防止高估冒算和不合理费用等现象。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施工阶段造价管理存在的问题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合同条款模糊、约定不明确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在施工阶段，如果合同条款模糊或约定不明确，可能会带来一系列问题。这可能导致双方对合同的理解存在分歧，增加沟通成本，甚至可能引发纠纷。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合同条款不明确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变更和索赔管理不规范、产生额外成本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施工过程中，由于各种原因，可能会需要进行变更和索赔。如果这些变更和索赔管理不规范，可能会产生额外的成本，影响施工进度和工程造价。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施工过程中的变更和索赔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施工现场管理混乱、浪费资源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如果施工现场管理不善，可能会导致资源浪费、施工效率低下，甚至可能引发安全事故。这些都会对工程造价产生负面影响。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施工现场管理不善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https://d.book118.com/008053077052006023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2024-08-29T22:02:54.627</cp:lastPrinted>
  <dcterms:created xsi:type="dcterms:W3CDTF">2024-08-29T14:02:54Z</dcterms:created>
  <dcterms:modified xsi:type="dcterms:W3CDTF">2024-08-29T14:02:56Z</dcterms:modified>
</cp:coreProperties>
</file>