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EA937C-172A-4D5C-BFF3-40FF9AF20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5A88B-897D-4B4A-B990-5ED0C60B7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928580-5A08-4100-A3C6-2FA5732A3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7FC4AC-1528-4475-8EC3-0BA9DE4C5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1E73CE-0392-48FB-A117-8C51ED83A0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317BDE-6079-4F85-88EA-9216BB05E3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AEEBA6-FC26-4D54-A2DB-31B4349D53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6949BF-AF9B-4CC3-9353-1AA38029C3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CC2C9-8CF9-4B9A-8A62-918F0944E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DCD3F-EA78-4BD0-B366-D6295E5A9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E62D3-E3D4-4A9E-B8B6-8404FC377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54042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网络虚拟化服务质量保障</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网络虚拟化概述
 服务质量定义与重要性
 虚拟化网络中的服务质量问题
 服务质量保障技术与方法
 网络虚拟化服务质量标准
 服务质量监测与报告
 服务质量优化策略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网络虚拟化服务质量保障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网络虚拟化的定义和概念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1.网络虚拟化是将物理网络资源进行抽象、聚合和分配，形成多个逻辑上独立的网络，以满足不同用户的需求。</a:t>
            </a:r>
          </a:p>
          <a:p>
            <a:r>
              <a:t>2.网络虚拟化可以提高网络资源的利用率，降低成本，提高网络的灵活性和可扩展性。</a:t>
            </a:r>
          </a:p>
          <a:p>
            <a:r>
              <a:t>3.网络虚拟化技术包括虚拟局域网、虚拟专用网络、网络功能虚拟化等。</a:t>
            </a:r>
          </a:p>
          <a:p/>
        </p:txBody>
      </p:sp>
      <p:sp>
        <p:nvSpPr>
          <p:cNvPr id="5" name="Text Placeholder 4"/>
          <p:cNvSpPr>
            <a:spLocks noGrp="1"/>
          </p:cNvSpPr>
          <p:nvPr>
            <p:ph type="body" idx="3"/>
          </p:nvPr>
        </p:nvSpPr>
        <p:spPr/>
        <p:txBody>
          <a:bodyPr/>
          <a:lstStyle/>
          <a:p>
            <a:r>
              <a:t>网络虚拟化的发展历程</a:t>
            </a:r>
          </a:p>
        </p:txBody>
      </p:sp>
      <p:sp>
        <p:nvSpPr>
          <p:cNvPr id="6" name="Content Placeholder 5"/>
          <p:cNvSpPr>
            <a:spLocks noGrp="1"/>
          </p:cNvSpPr>
          <p:nvPr>
            <p:ph sz="half" idx="4"/>
          </p:nvPr>
        </p:nvSpPr>
        <p:spPr/>
        <p:txBody>
          <a:bodyPr/>
          <a:lstStyle/>
          <a:p>
            <a:r>
              <a:t>1.网络虚拟化技术随着云计算、大数据等技术的发展而不断发展。</a:t>
            </a:r>
          </a:p>
          <a:p>
            <a:r>
              <a:t>2.网络虚拟化经历了从硬件虚拟化到软件虚拟化的历程，目前已经成为云计算、数据中心等领域的重要技术之一。</a:t>
            </a:r>
          </a:p>
          <a:p>
            <a:r>
              <a:t>3.未来，网络虚拟化将与人工智能、区块链等技术相结合，进一步提高网络的智能化和安全性。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网络虚拟化的分类</a:t>
            </a:r>
          </a:p>
        </p:txBody>
      </p:sp>
      <p:sp>
        <p:nvSpPr>
          <p:cNvPr id="4" name="Content Placeholder 3"/>
          <p:cNvSpPr>
            <a:spLocks noGrp="1"/>
          </p:cNvSpPr>
          <p:nvPr>
            <p:ph sz="half" idx="2"/>
          </p:nvPr>
        </p:nvSpPr>
        <p:spPr/>
        <p:txBody>
          <a:bodyPr/>
          <a:lstStyle/>
          <a:p>
            <a:r>
              <a:t>1.网络虚拟化可以分为内部虚拟化和外部虚拟化两种类型。</a:t>
            </a:r>
          </a:p>
          <a:p>
            <a:r>
              <a:t>2.内部虚拟化是指在同一物理设备内创建多个逻辑网络，实现不同用户或应用之间的隔离。</a:t>
            </a:r>
          </a:p>
          <a:p>
            <a:r>
              <a:t>3.外部虚拟化是指将多个物理设备上的网络资源进行抽象和聚合，形成一个统一的逻辑网络。</a:t>
            </a:r>
          </a:p>
          <a:p/>
        </p:txBody>
      </p:sp>
      <p:sp>
        <p:nvSpPr>
          <p:cNvPr id="5" name="Text Placeholder 4"/>
          <p:cNvSpPr>
            <a:spLocks noGrp="1"/>
          </p:cNvSpPr>
          <p:nvPr>
            <p:ph type="body" idx="3"/>
          </p:nvPr>
        </p:nvSpPr>
        <p:spPr/>
        <p:txBody>
          <a:bodyPr/>
          <a:lstStyle/>
          <a:p>
            <a:r>
              <a:t>网络虚拟化的优势</a:t>
            </a:r>
          </a:p>
        </p:txBody>
      </p:sp>
      <p:sp>
        <p:nvSpPr>
          <p:cNvPr id="6" name="Content Placeholder 5"/>
          <p:cNvSpPr>
            <a:spLocks noGrp="1"/>
          </p:cNvSpPr>
          <p:nvPr>
            <p:ph sz="half" idx="4"/>
          </p:nvPr>
        </p:nvSpPr>
        <p:spPr/>
        <p:txBody>
          <a:bodyPr/>
          <a:lstStyle/>
          <a:p>
            <a:r>
              <a:t>1.提高网络资源利用率，降低成本。</a:t>
            </a:r>
          </a:p>
          <a:p>
            <a:r>
              <a:t>2.提高网络的灵活性和可扩展性，满足不同用户的需求。</a:t>
            </a:r>
          </a:p>
          <a:p>
            <a:r>
              <a:t>3.提高网络的安全性和可靠性，减少故障风险。</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网络虚拟化的应用场景</a:t>
            </a:r>
          </a:p>
        </p:txBody>
      </p:sp>
      <p:sp>
        <p:nvSpPr>
          <p:cNvPr id="4" name="Content Placeholder 3"/>
          <p:cNvSpPr>
            <a:spLocks noGrp="1"/>
          </p:cNvSpPr>
          <p:nvPr>
            <p:ph sz="half" idx="2"/>
          </p:nvPr>
        </p:nvSpPr>
        <p:spPr/>
        <p:txBody>
          <a:bodyPr/>
          <a:lstStyle/>
          <a:p>
            <a:r>
              <a:t>1.云计算数据中心：网络虚拟化可以实现多租户隔离、资源动态分配等功能，提高数据中心的运营效率和服务质量。</a:t>
            </a:r>
          </a:p>
          <a:p>
            <a:r>
              <a:t>2.企业网络：网络虚拟化可以实现不同部门或应用之间的隔离和资源共享，提高企业的网络管理和安全水平。</a:t>
            </a:r>
          </a:p>
          <a:p>
            <a:r>
              <a:t>3.5G和物联网：网络虚拟化可以实现网络资源的动态调配和灵活扩展，满足5G和物联网应用场景的需求。</a:t>
            </a:r>
          </a:p>
          <a:p/>
        </p:txBody>
      </p:sp>
      <p:sp>
        <p:nvSpPr>
          <p:cNvPr id="5" name="Text Placeholder 4"/>
          <p:cNvSpPr>
            <a:spLocks noGrp="1"/>
          </p:cNvSpPr>
          <p:nvPr>
            <p:ph type="body" idx="3"/>
          </p:nvPr>
        </p:nvSpPr>
        <p:spPr/>
        <p:txBody>
          <a:bodyPr/>
          <a:lstStyle/>
          <a:p>
            <a:r>
              <a:t>网络虚拟化的未来发展趋势</a:t>
            </a:r>
          </a:p>
        </p:txBody>
      </p:sp>
      <p:sp>
        <p:nvSpPr>
          <p:cNvPr id="6" name="Content Placeholder 5"/>
          <p:cNvSpPr>
            <a:spLocks noGrp="1"/>
          </p:cNvSpPr>
          <p:nvPr>
            <p:ph sz="half" idx="4"/>
          </p:nvPr>
        </p:nvSpPr>
        <p:spPr/>
        <p:txBody>
          <a:bodyPr/>
          <a:lstStyle/>
          <a:p>
            <a:r>
              <a:t>1.网络虚拟化将与人工智能、区块链等技术相结合，进一步提高网络的智能化和安全性。</a:t>
            </a:r>
          </a:p>
          <a:p>
            <a:r>
              <a:t>2.网络虚拟化将逐渐走向开源化和标准化，促进技术的普及和发展。</a:t>
            </a:r>
          </a:p>
          <a:p>
            <a:r>
              <a:t>3.未来，网络虚拟化将成为构建新型基础设施的重要技术之一，为数字化转型和智能化升级提供支持。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服务质量定义与重要性</a:t>
            </a:r>
          </a:p>
        </p:txBody>
      </p:sp>
      <p:sp>
        <p:nvSpPr>
          <p:cNvPr id="3" name="Subtitle 2"/>
          <p:cNvSpPr>
            <a:spLocks noGrp="1"/>
          </p:cNvSpPr>
          <p:nvPr>
            <p:ph type="subTitle" idx="1"/>
          </p:nvPr>
        </p:nvSpPr>
        <p:spPr/>
        <p:txBody>
          <a:bodyPr/>
          <a:lstStyle/>
          <a:p>
            <a:r>
              <a:t>网络虚拟化服务质量保障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服务质量定义与重要性</a:t>
            </a:r>
          </a:p>
        </p:txBody>
      </p:sp>
      <p:sp>
        <p:nvSpPr>
          <p:cNvPr id="3" name="Content Placeholder 2"/>
          <p:cNvSpPr>
            <a:spLocks noGrp="1"/>
          </p:cNvSpPr>
          <p:nvPr>
            <p:ph sz="half" idx="2"/>
          </p:nvPr>
        </p:nvSpPr>
        <p:spPr/>
        <p:txBody>
          <a:bodyPr/>
          <a:lstStyle/>
          <a:p>
            <a:r>
              <a:t>1.服务质量是网络虚拟化中确保数据传输和应用程序性能的关键指标。</a:t>
            </a:r>
          </a:p>
          <a:p>
            <a:r>
              <a:t>2.服务质量定义为网络传输数据包的性能，包括延迟、抖动、丢包率和带宽等参数。</a:t>
            </a:r>
          </a:p>
          <a:p>
            <a:r>
              <a:t>3.在虚拟化环境中，服务质量需要满足更高的标准，以确保多个虚拟机和应用程序之间不会互相干扰或影响。</a:t>
            </a:r>
          </a:p>
          <a:p/>
        </p:txBody>
      </p:sp>
      <p:sp>
        <p:nvSpPr>
          <p:cNvPr id="4" name="Text Placeholder 3"/>
          <p:cNvSpPr>
            <a:spLocks noGrp="1"/>
          </p:cNvSpPr>
          <p:nvPr>
            <p:ph type="body" idx="3"/>
          </p:nvPr>
        </p:nvSpPr>
        <p:spPr/>
        <p:txBody>
          <a:bodyPr/>
          <a:lstStyle/>
          <a:p>
            <a:r>
              <a:t>服务质量重要性</a:t>
            </a:r>
          </a:p>
        </p:txBody>
      </p:sp>
      <p:sp>
        <p:nvSpPr>
          <p:cNvPr id="5" name="Content Placeholder 4"/>
          <p:cNvSpPr>
            <a:spLocks noGrp="1"/>
          </p:cNvSpPr>
          <p:nvPr>
            <p:ph sz="half" idx="4"/>
          </p:nvPr>
        </p:nvSpPr>
        <p:spPr/>
        <p:txBody>
          <a:bodyPr/>
          <a:lstStyle/>
          <a:p>
            <a:r>
              <a:t>1.服务质量对于网络虚拟化的稳定性和可靠性至关重要，可以保证数据传输和应用程序运行的顺畅。</a:t>
            </a:r>
          </a:p>
          <a:p>
            <a:r>
              <a:t>2.高质量的服务可以提高用户体验和满意度，提升应用程序的性能和响应速度。</a:t>
            </a:r>
          </a:p>
          <a:p>
            <a:r>
              <a:t>3.在企业环境中，服务质量不佳可能导致生产效率低下、业务中断和损失，甚至影响公司声誉和客户忠诚度。</a:t>
            </a:r>
          </a:p>
          <a:p>
            <a:r>
              <a:t>以上内容仅供参考，建议查阅专业书籍或者咨询专业人士获取更加全面和准确的信息。</a:t>
            </a:r>
          </a:p>
        </p:txBody>
      </p:sp>
      <p:sp>
        <p:nvSpPr>
          <p:cNvPr id="6" name="Text Placeholder 5"/>
          <p:cNvSpPr>
            <a:spLocks noGrp="1"/>
          </p:cNvSpPr>
          <p:nvPr>
            <p:ph type="body" idx="1"/>
          </p:nvPr>
        </p:nvSpPr>
        <p:spPr/>
        <p:txBody>
          <a:bodyPr/>
          <a:lstStyle/>
          <a:p>
            <a:r>
              <a:t>服务质量定义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虚拟化网络中的服务质量问题</a:t>
            </a:r>
          </a:p>
        </p:txBody>
      </p:sp>
      <p:sp>
        <p:nvSpPr>
          <p:cNvPr id="3" name="Subtitle 2"/>
          <p:cNvSpPr>
            <a:spLocks noGrp="1"/>
          </p:cNvSpPr>
          <p:nvPr>
            <p:ph type="subTitle" idx="1"/>
          </p:nvPr>
        </p:nvSpPr>
        <p:spPr/>
        <p:txBody>
          <a:bodyPr/>
          <a:lstStyle/>
          <a:p>
            <a:r>
              <a:t>网络虚拟化服务质量保障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虚拟化网络中的服务质量问题</a:t>
            </a:r>
          </a:p>
        </p:txBody>
      </p:sp>
      <p:sp>
        <p:nvSpPr>
          <p:cNvPr id="3" name="Content Placeholder 2"/>
          <p:cNvSpPr>
            <a:spLocks noGrp="1"/>
          </p:cNvSpPr>
          <p:nvPr>
            <p:ph sz="half" idx="2"/>
          </p:nvPr>
        </p:nvSpPr>
        <p:spPr/>
        <p:txBody>
          <a:bodyPr/>
          <a:lstStyle/>
          <a:p>
            <a:r>
              <a:t>1.网络虚拟化增加了服务质量保障的复杂性。在虚拟化环境中，网络流量需要经过多个虚拟交换机和物理设备，这增加了出现服务质量问题的风险。</a:t>
            </a:r>
          </a:p>
          <a:p>
            <a:r>
              <a:t>2.虚拟化网络的资源分配问题。虚拟化网络中，资源的分配和管理更加复杂，可能会导致一些虚拟机得不到足够的网络资源，从而影响服务质量。</a:t>
            </a:r>
          </a:p>
          <a:p/>
        </p:txBody>
      </p:sp>
      <p:sp>
        <p:nvSpPr>
          <p:cNvPr id="4" name="Text Placeholder 3"/>
          <p:cNvSpPr>
            <a:spLocks noGrp="1"/>
          </p:cNvSpPr>
          <p:nvPr>
            <p:ph type="body" idx="3"/>
          </p:nvPr>
        </p:nvSpPr>
        <p:spPr/>
        <p:txBody>
          <a:bodyPr/>
          <a:lstStyle/>
          <a:p>
            <a:r>
              <a:t>虚拟化网络中的延迟和丢包问题</a:t>
            </a:r>
          </a:p>
        </p:txBody>
      </p:sp>
      <p:sp>
        <p:nvSpPr>
          <p:cNvPr id="5" name="Content Placeholder 4"/>
          <p:cNvSpPr>
            <a:spLocks noGrp="1"/>
          </p:cNvSpPr>
          <p:nvPr>
            <p:ph sz="half" idx="4"/>
          </p:nvPr>
        </p:nvSpPr>
        <p:spPr/>
        <p:txBody>
          <a:bodyPr/>
          <a:lstStyle/>
          <a:p>
            <a:r>
              <a:t>1.虚拟化网络中的延迟和丢包问题对服务质量有重要影响。由于虚拟化网络的复杂性和资源竞争的加剧，网络延迟和丢包率可能会增加。</a:t>
            </a:r>
          </a:p>
          <a:p>
            <a:r>
              <a:t>2.采用合适的调度算法和网络流量管理技术，可以降低延迟和丢包率，提高服务质量。</a:t>
            </a:r>
          </a:p>
          <a:p/>
        </p:txBody>
      </p:sp>
      <p:sp>
        <p:nvSpPr>
          <p:cNvPr id="6" name="Text Placeholder 5"/>
          <p:cNvSpPr>
            <a:spLocks noGrp="1"/>
          </p:cNvSpPr>
          <p:nvPr>
            <p:ph type="body" idx="1"/>
          </p:nvPr>
        </p:nvSpPr>
        <p:spPr/>
        <p:txBody>
          <a:bodyPr/>
          <a:lstStyle/>
          <a:p>
            <a:r>
              <a:t>虚拟化网络中的服务质量问题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虚拟化网络中的服务质量问题</a:t>
            </a:r>
          </a:p>
        </p:txBody>
      </p:sp>
      <p:sp>
        <p:nvSpPr>
          <p:cNvPr id="3" name="Text Placeholder 2"/>
          <p:cNvSpPr>
            <a:spLocks noGrp="1"/>
          </p:cNvSpPr>
          <p:nvPr>
            <p:ph type="body" idx="1"/>
          </p:nvPr>
        </p:nvSpPr>
        <p:spPr/>
        <p:txBody>
          <a:bodyPr/>
          <a:lstStyle/>
          <a:p>
            <a:r>
              <a:t>虚拟化网络中的安全和可靠性问题</a:t>
            </a:r>
          </a:p>
        </p:txBody>
      </p:sp>
      <p:sp>
        <p:nvSpPr>
          <p:cNvPr id="4" name="Content Placeholder 3"/>
          <p:cNvSpPr>
            <a:spLocks noGrp="1"/>
          </p:cNvSpPr>
          <p:nvPr>
            <p:ph sz="half" idx="2"/>
          </p:nvPr>
        </p:nvSpPr>
        <p:spPr/>
        <p:txBody>
          <a:bodyPr/>
          <a:lstStyle/>
          <a:p>
            <a:r>
              <a:t>1.虚拟化网络的安全和可靠性问题对服务质量保障至关重要。虚拟化环境可能会增加安全风险和故障点，对服务质量产生负面影响。</a:t>
            </a:r>
          </a:p>
          <a:p>
            <a:r>
              <a:t>2.通过加强虚拟化网络的安全管理和可靠性设计，可以降低安全风险，提高服务质量。</a:t>
            </a:r>
          </a:p>
          <a:p/>
        </p:txBody>
      </p:sp>
      <p:sp>
        <p:nvSpPr>
          <p:cNvPr id="5" name="Text Placeholder 4"/>
          <p:cNvSpPr>
            <a:spLocks noGrp="1"/>
          </p:cNvSpPr>
          <p:nvPr>
            <p:ph type="body" idx="3"/>
          </p:nvPr>
        </p:nvSpPr>
        <p:spPr/>
        <p:txBody>
          <a:bodyPr/>
          <a:lstStyle/>
          <a:p>
            <a:r>
              <a:t>虚拟化网络中的负载均衡问题</a:t>
            </a:r>
          </a:p>
        </p:txBody>
      </p:sp>
      <p:sp>
        <p:nvSpPr>
          <p:cNvPr id="6" name="Content Placeholder 5"/>
          <p:cNvSpPr>
            <a:spLocks noGrp="1"/>
          </p:cNvSpPr>
          <p:nvPr>
            <p:ph sz="half" idx="4"/>
          </p:nvPr>
        </p:nvSpPr>
        <p:spPr/>
        <p:txBody>
          <a:bodyPr/>
          <a:lstStyle/>
          <a:p>
            <a:r>
              <a:t>1.虚拟化网络中的负载均衡问题对服务质量有很大影响。如果负载均衡策略不合理，可能会导致某些虚拟机负载过重，而其他虚拟机负载过轻，影响服务质量。</a:t>
            </a:r>
          </a:p>
          <a:p>
            <a:r>
              <a:t>2.合理的负载均衡策略和资源分配机制可以改善服务质量，提高虚拟化网络的性能和稳定性。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虚拟化网络中的服务质量问题</a:t>
            </a:r>
          </a:p>
        </p:txBody>
      </p:sp>
      <p:sp>
        <p:nvSpPr>
          <p:cNvPr id="3" name="Text Placeholder 2"/>
          <p:cNvSpPr>
            <a:spLocks noGrp="1"/>
          </p:cNvSpPr>
          <p:nvPr>
            <p:ph type="body" idx="1"/>
          </p:nvPr>
        </p:nvSpPr>
        <p:spPr/>
        <p:txBody>
          <a:bodyPr/>
          <a:lstStyle/>
          <a:p>
            <a:r>
              <a:t>虚拟化网络中的故障隔离和恢复问题</a:t>
            </a:r>
          </a:p>
        </p:txBody>
      </p:sp>
      <p:sp>
        <p:nvSpPr>
          <p:cNvPr id="4" name="Content Placeholder 3"/>
          <p:cNvSpPr>
            <a:spLocks noGrp="1"/>
          </p:cNvSpPr>
          <p:nvPr>
            <p:ph sz="half" idx="2"/>
          </p:nvPr>
        </p:nvSpPr>
        <p:spPr/>
        <p:txBody>
          <a:bodyPr/>
          <a:lstStyle/>
          <a:p>
            <a:r>
              <a:t>1.在虚拟化网络中，故障隔离和恢复问题对服务质量保障具有重要意义。由于虚拟化环境的复杂性和资源共享的特点，故障可能会迅速扩散，影响服务质量。</a:t>
            </a:r>
          </a:p>
          <a:p>
            <a:r>
              <a:t>2.通过设计合理的故障隔离和恢复机制，可以快速定位并修复故障，减少对服务质量的影响。</a:t>
            </a:r>
          </a:p>
          <a:p/>
        </p:txBody>
      </p:sp>
      <p:sp>
        <p:nvSpPr>
          <p:cNvPr id="5" name="Text Placeholder 4"/>
          <p:cNvSpPr>
            <a:spLocks noGrp="1"/>
          </p:cNvSpPr>
          <p:nvPr>
            <p:ph type="body" idx="3"/>
          </p:nvPr>
        </p:nvSpPr>
        <p:spPr/>
        <p:txBody>
          <a:bodyPr/>
          <a:lstStyle/>
          <a:p>
            <a:r>
              <a:t>虚拟化网络中的服务质量监控和管理问题</a:t>
            </a:r>
          </a:p>
        </p:txBody>
      </p:sp>
      <p:sp>
        <p:nvSpPr>
          <p:cNvPr id="6" name="Content Placeholder 5"/>
          <p:cNvSpPr>
            <a:spLocks noGrp="1"/>
          </p:cNvSpPr>
          <p:nvPr>
            <p:ph sz="half" idx="4"/>
          </p:nvPr>
        </p:nvSpPr>
        <p:spPr/>
        <p:txBody>
          <a:bodyPr/>
          <a:lstStyle/>
          <a:p>
            <a:r>
              <a:t>1.在虚拟化网络中，服务质量监控和管理问题对于及时发现和解决服务质量问题至关重要。有效的监控和管理可以帮助管理员快速定位问题，并采取相应措施。</a:t>
            </a:r>
          </a:p>
          <a:p>
            <a:r>
              <a:t>2.利用先进的监控工具和管理平台，可以提高虚拟化网络服务质量的管理效率，提升服务质量水平。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服务质量保障技术与方法</a:t>
            </a:r>
          </a:p>
        </p:txBody>
      </p:sp>
      <p:sp>
        <p:nvSpPr>
          <p:cNvPr id="3" name="Subtitle 2"/>
          <p:cNvSpPr>
            <a:spLocks noGrp="1"/>
          </p:cNvSpPr>
          <p:nvPr>
            <p:ph type="subTitle" idx="1"/>
          </p:nvPr>
        </p:nvSpPr>
        <p:spPr/>
        <p:txBody>
          <a:bodyPr/>
          <a:lstStyle/>
          <a:p>
            <a:r>
              <a:t>网络虚拟化服务质量保障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服务质量保障技术与方法</a:t>
            </a:r>
          </a:p>
        </p:txBody>
      </p:sp>
      <p:sp>
        <p:nvSpPr>
          <p:cNvPr id="3" name="Content Placeholder 2"/>
          <p:cNvSpPr>
            <a:spLocks noGrp="1"/>
          </p:cNvSpPr>
          <p:nvPr>
            <p:ph sz="half" idx="2"/>
          </p:nvPr>
        </p:nvSpPr>
        <p:spPr/>
        <p:txBody>
          <a:bodyPr/>
          <a:lstStyle/>
          <a:p>
            <a:r>
              <a:t>1.实施全面的服务质量监控，包括延迟、丢包、带宽使用等关键指标。</a:t>
            </a:r>
          </a:p>
          <a:p>
            <a:r>
              <a:t>2.利用大数据和机器学习技术，实时分析网络流量和服务质量数据，预测和解决潜在问题。</a:t>
            </a:r>
          </a:p>
          <a:p>
            <a:r>
              <a:t>3.建立完善的告警机制，对服务质量下降的情况进行及时告警和处理。</a:t>
            </a:r>
          </a:p>
          <a:p/>
        </p:txBody>
      </p:sp>
      <p:sp>
        <p:nvSpPr>
          <p:cNvPr id="4" name="Text Placeholder 3"/>
          <p:cNvSpPr>
            <a:spLocks noGrp="1"/>
          </p:cNvSpPr>
          <p:nvPr>
            <p:ph type="body" idx="3"/>
          </p:nvPr>
        </p:nvSpPr>
        <p:spPr/>
        <p:txBody>
          <a:bodyPr/>
          <a:lstStyle/>
          <a:p>
            <a:r>
              <a:t>流量工程</a:t>
            </a:r>
          </a:p>
        </p:txBody>
      </p:sp>
      <p:sp>
        <p:nvSpPr>
          <p:cNvPr id="5" name="Content Placeholder 4"/>
          <p:cNvSpPr>
            <a:spLocks noGrp="1"/>
          </p:cNvSpPr>
          <p:nvPr>
            <p:ph sz="half" idx="4"/>
          </p:nvPr>
        </p:nvSpPr>
        <p:spPr/>
        <p:txBody>
          <a:bodyPr/>
          <a:lstStyle/>
          <a:p>
            <a:r>
              <a:t>1.通过流量工程，合理规划和调度网络流量，避免网络拥塞，提高服务质量。</a:t>
            </a:r>
          </a:p>
          <a:p>
            <a:r>
              <a:t>2.采用软件定义网络（SDN）和网络功能虚拟化（NFV）技术，实现灵活的流量控制和优化。</a:t>
            </a:r>
          </a:p>
          <a:p>
            <a:r>
              <a:t>3.考虑采用新型传输协议和机制，如QUIC、BBR等，提高传输效率和稳定性。</a:t>
            </a:r>
          </a:p>
          <a:p/>
        </p:txBody>
      </p:sp>
      <p:sp>
        <p:nvSpPr>
          <p:cNvPr id="6" name="Text Placeholder 5"/>
          <p:cNvSpPr>
            <a:spLocks noGrp="1"/>
          </p:cNvSpPr>
          <p:nvPr>
            <p:ph type="body" idx="1"/>
          </p:nvPr>
        </p:nvSpPr>
        <p:spPr/>
        <p:txBody>
          <a:bodyPr/>
          <a:lstStyle/>
          <a:p>
            <a:r>
              <a:t>服务质量监控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服务质量保障技术与方法</a:t>
            </a:r>
          </a:p>
        </p:txBody>
      </p:sp>
      <p:sp>
        <p:nvSpPr>
          <p:cNvPr id="3" name="Content Placeholder 2"/>
          <p:cNvSpPr>
            <a:spLocks noGrp="1"/>
          </p:cNvSpPr>
          <p:nvPr>
            <p:ph sz="half" idx="2"/>
          </p:nvPr>
        </p:nvSpPr>
        <p:spPr/>
        <p:txBody>
          <a:bodyPr/>
          <a:lstStyle/>
          <a:p>
            <a:r>
              <a:t>1.设计合理的负载均衡策略，分配网络资源和计算资源，确保服务的高可用性。</a:t>
            </a:r>
          </a:p>
          <a:p>
            <a:r>
              <a:t>2.结合应用特点和需求，选择合适的负载均衡技术，如全局负载均衡、本地负载均衡等。</a:t>
            </a:r>
          </a:p>
          <a:p>
            <a:r>
              <a:t>3.定期检查和优化负载均衡配置，适应网络和应用的变化。</a:t>
            </a:r>
          </a:p>
          <a:p/>
        </p:txBody>
      </p:sp>
      <p:sp>
        <p:nvSpPr>
          <p:cNvPr id="4" name="Text Placeholder 3"/>
          <p:cNvSpPr>
            <a:spLocks noGrp="1"/>
          </p:cNvSpPr>
          <p:nvPr>
            <p:ph type="body" idx="3"/>
          </p:nvPr>
        </p:nvSpPr>
        <p:spPr/>
        <p:txBody>
          <a:bodyPr/>
          <a:lstStyle/>
          <a:p>
            <a:r>
              <a:t>服务等级协议（SLA）</a:t>
            </a:r>
          </a:p>
        </p:txBody>
      </p:sp>
      <p:sp>
        <p:nvSpPr>
          <p:cNvPr id="5" name="Content Placeholder 4"/>
          <p:cNvSpPr>
            <a:spLocks noGrp="1"/>
          </p:cNvSpPr>
          <p:nvPr>
            <p:ph sz="half" idx="4"/>
          </p:nvPr>
        </p:nvSpPr>
        <p:spPr/>
        <p:txBody>
          <a:bodyPr/>
          <a:lstStyle/>
          <a:p>
            <a:r>
              <a:t>1.制定明确的服务等级协议（SLA），明确各项服务的性能指标和违约责任。</a:t>
            </a:r>
          </a:p>
          <a:p>
            <a:r>
              <a:t>2.建立有效的SLA监控和报告机制，定期评估服务提供商的履约情况。</a:t>
            </a:r>
          </a:p>
          <a:p>
            <a:r>
              <a:t>3.加强对服务提供商的沟通和协作，共同解决服务质量问题，提高整体服务水平。</a:t>
            </a:r>
          </a:p>
          <a:p/>
        </p:txBody>
      </p:sp>
      <p:sp>
        <p:nvSpPr>
          <p:cNvPr id="6" name="Text Placeholder 5"/>
          <p:cNvSpPr>
            <a:spLocks noGrp="1"/>
          </p:cNvSpPr>
          <p:nvPr>
            <p:ph type="body" idx="1"/>
          </p:nvPr>
        </p:nvSpPr>
        <p:spPr/>
        <p:txBody>
          <a:bodyPr/>
          <a:lstStyle/>
          <a:p>
            <a:r>
              <a:t>负载均衡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https://d.book118.com/008054042024006030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网络虚拟化概述</vt:lpstr>
      <vt:lpstr> 网络虚拟化概述</vt:lpstr>
      <vt:lpstr> 网络虚拟化概述</vt:lpstr>
      <vt:lpstr> 网络虚拟化概述</vt:lpstr>
      <vt:lpstr> 服务质量定义与重要性</vt:lpstr>
      <vt:lpstr> 服务质量定义与重要性</vt:lpstr>
      <vt:lpstr> 虚拟化网络中的服务质量问题</vt:lpstr>
      <vt:lpstr> 虚拟化网络中的服务质量问题</vt:lpstr>
      <vt:lpstr> 虚拟化网络中的服务质量问题</vt:lpstr>
      <vt:lpstr> 虚拟化网络中的服务质量问题</vt:lpstr>
      <vt:lpstr> 服务质量保障技术与方法</vt:lpstr>
      <vt:lpstr> 服务质量保障技术与方法</vt:lpstr>
      <vt:lpstr> 服务质量保障技术与方法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2024-09-06T09:45:00.337</cp:lastPrinted>
  <dcterms:created xsi:type="dcterms:W3CDTF">2024-09-06T01:45:00Z</dcterms:created>
  <dcterms:modified xsi:type="dcterms:W3CDTF">2024-09-06T01:45:02Z</dcterms:modified>
</cp:coreProperties>
</file>