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3A864-F029-4426-9ECB-499F4511A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D08CF-BC2D-4D91-8CA1-BEF6C1204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7F0B4-66FD-4CFF-A396-8A08A65BD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E09BF-C3B1-4078-A2DB-671C9C59A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3160CF-A521-462A-A28C-4697595A4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3890EA-5C09-48A0-971C-420DC61BE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1F5F86-DBE7-4420-85B6-0FD43AB52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232F8-BB96-4222-A24F-F19800547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FF5A7-A41B-4919-BA6D-4BD94E8E1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BFF88-41A7-4C8D-B092-F73A4C887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AEB8C-EFA2-4F72-948F-65285774D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4057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护理部的工作职责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护理部的核心职责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护理部的日常工作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护理部与其他部门的协作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护理部的培训与发展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护理部是医院的重要部门之一，负责提供高质量的护理服务，保障患者的安全和舒适。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护理部由护士和相关工作人员组成，负责患者的日常护理、病情监测、健康教育等工作。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护理部的历史与发展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护理部起源于医疗机构的病房管理，随着医疗技术的发展和人们对健康需求的提高，护理部的职责逐渐扩大，成为医院不可或缺的部门。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现代护理部不断引入新技术、新方法，提高护理质量，满足患者的多元化需求。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59" r="324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护理部的组织结构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护理部主任负责全面管理护理部的各项工作，护士长则负责具体科室的护理工作，护士则负责具体的护理操作。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护理部通常由护理部主任、副主任、护士长和护士等职位组成。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护理部的核心职责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监测病人生命体征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包括体温、脉搏、呼吸、血压等，确保病人生命安全。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根据医生开具的医嘱，为病人提供相应的护理措施，如输液、给药、吸氧等。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密切观察病人的病情变化，及时发现并处理异常情况。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协助医生工作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在医生需要时，协助医生进行诊断和治疗。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向病人介绍疾病的发生、发展、治疗和预防等方面的知识，提高病人的认知水平。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向病人传授疾病知识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根据病人的具体情况，为其提供饮食、运动、心理等方面的健康指导。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提供健康指导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组织开展各种健康教育活动，提高公众的健康意识和自我保健能力。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药品领取与保管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负责领取、保管药品，确保药品质量和安全。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药品发放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根据医生开具的处方，准确地将药品发放给病人。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药品使用监督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监督病人正确使用药品，确保药品疗效的发挥。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设备维护与保养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定期对医疗设备进行检查、维护和保养，确保设备正常运行。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设备使用培训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对医护人员进行医疗设备使用的培训，提高设备使用效率。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设备采购与更新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负责医疗设备的采购和更新工作，确保设备的先进性和实用性。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详细记录病人的病情变化、治疗措施和护理过程，为医生提供参考依据。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病历记录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定期整理和归档病历资料，方便医护人员查阅和使用。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病历整理与归档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确保病历的保密性和安全性，防止病历信息泄露和损坏。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病历保密与安全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护理部的日常工作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每日定时对病房进行巡视，观察病人病情变化，评估护理效果。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确保护理工作的连续性，交接内容包括病人情况、护理计划及注意事项。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查房与交接班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根据病人病情制定个性化的护理计划，明确护理目标。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实施护理措施，包括基础护理、病情观察、健康教育等。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https://d.book118.com/008054057127006031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2024-09-08T22:01:49.896</cp:lastPrinted>
  <dcterms:created xsi:type="dcterms:W3CDTF">2024-09-08T14:01:49Z</dcterms:created>
  <dcterms:modified xsi:type="dcterms:W3CDTF">2024-09-08T14:01:52Z</dcterms:modified>
</cp:coreProperties>
</file>