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B1429-E58E-4A1A-8CDE-E20F1D899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273E9-473D-4D73-B083-97B4C8075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A6048-7660-4DCF-9053-D7902943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B82A4-1692-44D1-A733-E499C0F5A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3247A-3043-4680-8CCB-3BBFA3748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70758-8206-44BE-81CC-7A91CA67B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DB8C0-DCAB-42F6-9782-560F7455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9BB68-2E0C-4127-BABC-1A3E3141B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02CE8-37C2-4D86-81F9-43C46DBA8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B96A1-2E58-47E8-A524-73FB247B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B4164-0EC0-4DB1-B83A-76964880F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tags" Target="../tags/tag256.xml" /><Relationship Id="rId20" Type="http://schemas.openxmlformats.org/officeDocument/2006/relationships/tags" Target="../tags/tag274.xml" /><Relationship Id="rId21" Type="http://schemas.openxmlformats.org/officeDocument/2006/relationships/tags" Target="../tags/tag275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5014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手术患者的疼痛物理治疗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注意事项与建议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特殊情况的处理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手术患者疼痛的物理治疗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非药物治疗方案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物理治疗与非药物治疗的结合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手术患者疼痛的物理治疗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冷敷与热敷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冷敷通常在受伤后的24-48小时内使用，而热敷则在受伤后的48小时后使用。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冷敷的作用是收缩血管，减少血液流向受伤部位，从而减轻肿胀和疼痛。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热敷的作用是扩张血管，增加血液流向受伤部位，促进炎症消退和舒缓肌肉疼痛。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除了冷敷和热敷，还有其他物理治疗方法，如按摩、电刺激和运动疗法等，也可以缓解手术患者的疼痛。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物理按摩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原理：通过刺激穴位和肌肉，促进血液循环和淋巴流动，缓解疼痛和不适感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注意事项：按摩力度适中，避免过度刺激和损伤皮肤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定义：通过按摩手法缓解肌肉紧张和疼痛的方法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适用范围：手术患者疼痛的物理治疗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振动疗法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定义：振动疗法是一种利用振动刺激来缓解疼痛的方法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原理：通过刺激身体的自然振动，可以放松肌肉、缓解疼痛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应用场景：适用于手术后的疼痛缓解，特别是对于慢性疼痛的患者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优势：无副作用，操作简单，可自行使用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运动疗法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适用人群：手术患者，特别是术后康复期患者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目的：缓解疼痛，促进身体康复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方法：根据患者的具体情况，制定个性化的运动方案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注意事项：运动强度应适中，避免过度疲劳和损伤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非药物治疗方案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心理疗法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放松疗法：通过深呼吸、渐进性肌肉放松等技术缓解紧张和焦虑，减轻疼痛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认知行为疗法：通过改变患者的思维和行为模式来减轻疼痛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催眠疗法：通过催眠来减轻疼痛和焦虑，提高患者的疼痛耐受性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心理教育：向患者传授疼痛管理技巧和知识，提高其对疼痛的认识和自我管理能力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音乐疗法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应用场景：手术前后、康复期等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注意事项：根据患者的喜好选择音乐类型，避免对患者造成不良影响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定义：通过音乐来缓解患者的疼痛和焦虑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原理：音乐可以刺激大脑的愉悦区域，分散患者的注意力，减轻疼痛感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瑜伽和冥想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瑜伽：通过各种姿势和呼吸练习来达到锻炼身体和内心的效果，有助于缓解压力和疼痛。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冥想：通过深呼吸和专注冥想，帮助患者放松身心，缓解焦虑和疼痛。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非药物治疗方案：除了传统的药物治疗外，还可以采用物理治疗、按摩、针灸等多种非药物治疗方案来缓解手术患者的疼痛。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瑜伽和冥想结合：将瑜伽和冥想结合在一起进行治疗，可以更好地缓解患者的疼痛和焦虑，促进身体的康复。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自然疗法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针灸疗法：通过刺激穴位来缓解疼痛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拔罐疗法：利用负压原理吸附在皮肤上，促进血液循环，缓解疼痛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气功疗法：通过调身、调息、调心等方法来缓解疼痛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推拿按摩：通过手法按摩来放松肌肉，缓解疼痛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物理治疗与非药物治疗的结合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联合治疗的优势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综合疗效：联合治疗能够结合物理治疗和非药物治疗的优势，达到更好的治疗效果。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互补作用：物理治疗和非药物治疗在联合应用时，可以相互补充，提高治疗效果。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降低副作用：联合治疗可以降低单一治疗方法可能带来的副作用，提高患者的舒适度。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加快康复：联合治疗能够加快患者的康复进程，缩短治疗时间。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https://d.book118.com/008055014123006024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ORE_SCHEMECOLOR_INDEX" val="7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ORE_SCHEMECOLOR_INDEX" val="7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14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ORE_SCHEMECOLOR_INDEX" val="7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ORE_SCHEMECOLOR_INDEX" val="7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1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手术患者的疼痛物理治疗</vt:lpstr>
      <vt:lpstr>目录</vt:lpstr>
      <vt:lpstr>手术患者疼痛的物理治疗</vt:lpstr>
      <vt:lpstr>冷敷与热敷</vt:lpstr>
      <vt:lpstr>物理按摩</vt:lpstr>
      <vt:lpstr>振动疗法</vt:lpstr>
      <vt:lpstr>运动疗法</vt:lpstr>
      <vt:lpstr>非药物治疗方案</vt:lpstr>
      <vt:lpstr>心理疗法</vt:lpstr>
      <vt:lpstr>音乐疗法</vt:lpstr>
      <vt:lpstr>瑜伽和冥想</vt:lpstr>
      <vt:lpstr>自然疗法</vt:lpstr>
      <vt:lpstr>物理治疗与非药物治疗的结合</vt:lpstr>
      <vt:lpstr>联合治疗的优势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2024-09-01T03:40:25.380</cp:lastPrinted>
  <dcterms:created xsi:type="dcterms:W3CDTF">2024-08-31T19:40:25Z</dcterms:created>
  <dcterms:modified xsi:type="dcterms:W3CDTF">2024-08-31T19:40:28Z</dcterms:modified>
</cp:coreProperties>
</file>